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358" r:id="rId3"/>
    <p:sldId id="324" r:id="rId4"/>
    <p:sldId id="325" r:id="rId5"/>
    <p:sldId id="326" r:id="rId6"/>
    <p:sldId id="359" r:id="rId7"/>
    <p:sldId id="364" r:id="rId8"/>
    <p:sldId id="327" r:id="rId9"/>
    <p:sldId id="362" r:id="rId10"/>
    <p:sldId id="321" r:id="rId11"/>
    <p:sldId id="322" r:id="rId12"/>
    <p:sldId id="323" r:id="rId13"/>
    <p:sldId id="352" r:id="rId14"/>
    <p:sldId id="317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41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6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20" y="-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F41B76-3E94-4D77-9E68-81A9934A2DFC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9F3C42D-356D-4EA7-B179-D539B57FF00F}">
      <dgm:prSet phldrT="[Текст]"/>
      <dgm:spPr/>
      <dgm:t>
        <a:bodyPr/>
        <a:lstStyle/>
        <a:p>
          <a:r>
            <a:rPr lang="ru-RU" dirty="0" smtClean="0">
              <a:latin typeface="Cambria" panose="02040503050406030204" pitchFamily="18" charset="0"/>
            </a:rPr>
            <a:t>школа</a:t>
          </a:r>
          <a:endParaRPr lang="ru-RU" dirty="0">
            <a:latin typeface="Cambria" panose="02040503050406030204" pitchFamily="18" charset="0"/>
          </a:endParaRPr>
        </a:p>
      </dgm:t>
    </dgm:pt>
    <dgm:pt modelId="{48A964D3-3BBB-4A82-A544-48022AA8CFEE}" type="parTrans" cxnId="{5F197499-8E2D-437A-813C-11B10261FD72}">
      <dgm:prSet/>
      <dgm:spPr/>
      <dgm:t>
        <a:bodyPr/>
        <a:lstStyle/>
        <a:p>
          <a:endParaRPr lang="ru-RU">
            <a:latin typeface="Cambria" panose="02040503050406030204" pitchFamily="18" charset="0"/>
          </a:endParaRPr>
        </a:p>
      </dgm:t>
    </dgm:pt>
    <dgm:pt modelId="{D046564E-A80F-47D8-9F99-155B7C3CE62E}" type="sibTrans" cxnId="{5F197499-8E2D-437A-813C-11B10261FD72}">
      <dgm:prSet/>
      <dgm:spPr/>
      <dgm:t>
        <a:bodyPr/>
        <a:lstStyle/>
        <a:p>
          <a:endParaRPr lang="ru-RU">
            <a:latin typeface="Cambria" panose="02040503050406030204" pitchFamily="18" charset="0"/>
          </a:endParaRPr>
        </a:p>
      </dgm:t>
    </dgm:pt>
    <dgm:pt modelId="{0549F48B-F608-46AF-87A0-EA8D92E3DAE0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latin typeface="Cambria" panose="02040503050406030204" pitchFamily="18" charset="0"/>
            </a:rPr>
            <a:t>заранее</a:t>
          </a:r>
          <a:r>
            <a:rPr lang="ru-RU" dirty="0" smtClean="0">
              <a:latin typeface="Cambria" panose="02040503050406030204" pitchFamily="18" charset="0"/>
            </a:rPr>
            <a:t> распечатаны комплекты бланков для </a:t>
          </a:r>
          <a:r>
            <a:rPr lang="ru-RU" b="1" dirty="0" smtClean="0">
              <a:solidFill>
                <a:srgbClr val="FF0000"/>
              </a:solidFill>
              <a:latin typeface="Cambria" panose="02040503050406030204" pitchFamily="18" charset="0"/>
            </a:rPr>
            <a:t>каждого</a:t>
          </a:r>
          <a:r>
            <a:rPr lang="ru-RU" dirty="0" smtClean="0">
              <a:latin typeface="Cambria" panose="02040503050406030204" pitchFamily="18" charset="0"/>
            </a:rPr>
            <a:t> участника индивидуально из спец ПО (</a:t>
          </a:r>
          <a:r>
            <a:rPr lang="ru-RU" dirty="0" smtClean="0">
              <a:solidFill>
                <a:srgbClr val="FF0000"/>
              </a:solidFill>
              <a:latin typeface="Cambria" panose="02040503050406030204" pitchFamily="18" charset="0"/>
            </a:rPr>
            <a:t>не копировать одинаковые бланки!</a:t>
          </a:r>
          <a:r>
            <a:rPr lang="ru-RU" dirty="0" smtClean="0">
              <a:latin typeface="Cambria" panose="02040503050406030204" pitchFamily="18" charset="0"/>
            </a:rPr>
            <a:t>)  </a:t>
          </a:r>
          <a:endParaRPr lang="ru-RU" dirty="0">
            <a:latin typeface="Cambria" panose="02040503050406030204" pitchFamily="18" charset="0"/>
          </a:endParaRPr>
        </a:p>
      </dgm:t>
    </dgm:pt>
    <dgm:pt modelId="{16163F03-8C43-4556-8D6B-E5DEE3262D43}" type="parTrans" cxnId="{F4397ADB-DF5B-4FD5-88D2-CB0E49D37D8D}">
      <dgm:prSet/>
      <dgm:spPr/>
      <dgm:t>
        <a:bodyPr/>
        <a:lstStyle/>
        <a:p>
          <a:endParaRPr lang="ru-RU">
            <a:latin typeface="Cambria" panose="02040503050406030204" pitchFamily="18" charset="0"/>
          </a:endParaRPr>
        </a:p>
      </dgm:t>
    </dgm:pt>
    <dgm:pt modelId="{48BE914C-2972-41C2-B381-5C1C69E733EC}" type="sibTrans" cxnId="{F4397ADB-DF5B-4FD5-88D2-CB0E49D37D8D}">
      <dgm:prSet/>
      <dgm:spPr/>
      <dgm:t>
        <a:bodyPr/>
        <a:lstStyle/>
        <a:p>
          <a:endParaRPr lang="ru-RU">
            <a:latin typeface="Cambria" panose="02040503050406030204" pitchFamily="18" charset="0"/>
          </a:endParaRPr>
        </a:p>
      </dgm:t>
    </dgm:pt>
    <dgm:pt modelId="{B461AF55-AFD0-4CC8-8AB2-64D9344ED3FF}">
      <dgm:prSet phldrT="[Текст]"/>
      <dgm:spPr/>
      <dgm:t>
        <a:bodyPr/>
        <a:lstStyle/>
        <a:p>
          <a:r>
            <a:rPr lang="ru-RU" dirty="0" smtClean="0">
              <a:latin typeface="Cambria" panose="02040503050406030204" pitchFamily="18" charset="0"/>
            </a:rPr>
            <a:t>школа</a:t>
          </a:r>
          <a:endParaRPr lang="ru-RU" dirty="0">
            <a:latin typeface="Cambria" panose="02040503050406030204" pitchFamily="18" charset="0"/>
          </a:endParaRPr>
        </a:p>
      </dgm:t>
    </dgm:pt>
    <dgm:pt modelId="{BC0E6C27-C2F1-4DFE-B7D8-92C7B5BA79A7}" type="parTrans" cxnId="{4E709860-E509-4FC0-A6BD-6FDEC68FE095}">
      <dgm:prSet/>
      <dgm:spPr/>
      <dgm:t>
        <a:bodyPr/>
        <a:lstStyle/>
        <a:p>
          <a:endParaRPr lang="ru-RU">
            <a:latin typeface="Cambria" panose="02040503050406030204" pitchFamily="18" charset="0"/>
          </a:endParaRPr>
        </a:p>
      </dgm:t>
    </dgm:pt>
    <dgm:pt modelId="{DA91D884-EB55-486E-96D1-B6DF641F5AF2}" type="sibTrans" cxnId="{4E709860-E509-4FC0-A6BD-6FDEC68FE095}">
      <dgm:prSet/>
      <dgm:spPr/>
      <dgm:t>
        <a:bodyPr/>
        <a:lstStyle/>
        <a:p>
          <a:endParaRPr lang="ru-RU">
            <a:latin typeface="Cambria" panose="02040503050406030204" pitchFamily="18" charset="0"/>
          </a:endParaRPr>
        </a:p>
      </dgm:t>
    </dgm:pt>
    <dgm:pt modelId="{E98FDEA9-3140-4D13-8092-CDF7E9199A40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latin typeface="Cambria" panose="02040503050406030204" pitchFamily="18" charset="0"/>
            </a:rPr>
            <a:t>СРАЗУ</a:t>
          </a:r>
          <a:r>
            <a:rPr lang="ru-RU" dirty="0" smtClean="0">
              <a:latin typeface="Cambria" panose="02040503050406030204" pitchFamily="18" charset="0"/>
            </a:rPr>
            <a:t> после получения тем сочинений (текстов изложений) они распечатываются техническим специалистом и выдаются члену комиссии в аудитории (желательно для каждого учащегося)</a:t>
          </a:r>
          <a:endParaRPr lang="ru-RU" dirty="0">
            <a:latin typeface="Cambria" panose="02040503050406030204" pitchFamily="18" charset="0"/>
          </a:endParaRPr>
        </a:p>
      </dgm:t>
    </dgm:pt>
    <dgm:pt modelId="{B1CF035A-FE54-4236-978D-933D195D493B}" type="parTrans" cxnId="{3D7D1943-8E60-44A1-BA14-1E0F42BEDF3E}">
      <dgm:prSet/>
      <dgm:spPr/>
      <dgm:t>
        <a:bodyPr/>
        <a:lstStyle/>
        <a:p>
          <a:endParaRPr lang="ru-RU">
            <a:latin typeface="Cambria" panose="02040503050406030204" pitchFamily="18" charset="0"/>
          </a:endParaRPr>
        </a:p>
      </dgm:t>
    </dgm:pt>
    <dgm:pt modelId="{47D53C09-CC68-4D42-9A7F-8DF536355797}" type="sibTrans" cxnId="{3D7D1943-8E60-44A1-BA14-1E0F42BEDF3E}">
      <dgm:prSet/>
      <dgm:spPr/>
      <dgm:t>
        <a:bodyPr/>
        <a:lstStyle/>
        <a:p>
          <a:endParaRPr lang="ru-RU">
            <a:latin typeface="Cambria" panose="02040503050406030204" pitchFamily="18" charset="0"/>
          </a:endParaRPr>
        </a:p>
      </dgm:t>
    </dgm:pt>
    <dgm:pt modelId="{945D9D6D-337E-4838-8AE6-F3E902C084D3}">
      <dgm:prSet phldrT="[Текст]"/>
      <dgm:spPr/>
      <dgm:t>
        <a:bodyPr/>
        <a:lstStyle/>
        <a:p>
          <a:r>
            <a:rPr lang="ru-RU" dirty="0" smtClean="0">
              <a:latin typeface="Cambria" panose="02040503050406030204" pitchFamily="18" charset="0"/>
            </a:rPr>
            <a:t>школа</a:t>
          </a:r>
          <a:endParaRPr lang="ru-RU" dirty="0">
            <a:latin typeface="Cambria" panose="02040503050406030204" pitchFamily="18" charset="0"/>
          </a:endParaRPr>
        </a:p>
      </dgm:t>
    </dgm:pt>
    <dgm:pt modelId="{637F3CE8-5DF8-4264-8C64-2DF7ECE312B5}" type="parTrans" cxnId="{8201C3EE-C84D-4FD4-BF8D-B831CE573C63}">
      <dgm:prSet/>
      <dgm:spPr/>
      <dgm:t>
        <a:bodyPr/>
        <a:lstStyle/>
        <a:p>
          <a:endParaRPr lang="ru-RU">
            <a:latin typeface="Cambria" panose="02040503050406030204" pitchFamily="18" charset="0"/>
          </a:endParaRPr>
        </a:p>
      </dgm:t>
    </dgm:pt>
    <dgm:pt modelId="{7A616212-6680-4998-ADBD-3A637DAABCAE}" type="sibTrans" cxnId="{8201C3EE-C84D-4FD4-BF8D-B831CE573C63}">
      <dgm:prSet/>
      <dgm:spPr/>
      <dgm:t>
        <a:bodyPr/>
        <a:lstStyle/>
        <a:p>
          <a:endParaRPr lang="ru-RU">
            <a:latin typeface="Cambria" panose="02040503050406030204" pitchFamily="18" charset="0"/>
          </a:endParaRPr>
        </a:p>
      </dgm:t>
    </dgm:pt>
    <dgm:pt modelId="{0255FFF0-07EA-44F4-A703-4313466B08F8}">
      <dgm:prSet phldrT="[Текст]" custT="1"/>
      <dgm:spPr/>
      <dgm:t>
        <a:bodyPr/>
        <a:lstStyle/>
        <a:p>
          <a:r>
            <a:rPr lang="ru-RU" sz="2500" dirty="0" smtClean="0">
              <a:latin typeface="Cambria" panose="02040503050406030204" pitchFamily="18" charset="0"/>
            </a:rPr>
            <a:t>после написания сочинения </a:t>
          </a:r>
          <a:r>
            <a:rPr lang="ru-RU" sz="2500" b="1" dirty="0" smtClean="0">
              <a:solidFill>
                <a:srgbClr val="FF0000"/>
              </a:solidFill>
              <a:latin typeface="Cambria" panose="02040503050406030204" pitchFamily="18" charset="0"/>
            </a:rPr>
            <a:t>все бланки</a:t>
          </a:r>
          <a:r>
            <a:rPr lang="ru-RU" sz="2500" b="1" dirty="0" smtClean="0">
              <a:latin typeface="Cambria" panose="02040503050406030204" pitchFamily="18" charset="0"/>
            </a:rPr>
            <a:t> </a:t>
          </a:r>
          <a:r>
            <a:rPr lang="ru-RU" sz="2500" dirty="0" smtClean="0">
              <a:solidFill>
                <a:srgbClr val="FF0000"/>
              </a:solidFill>
              <a:latin typeface="Cambria" panose="02040503050406030204" pitchFamily="18" charset="0"/>
            </a:rPr>
            <a:t>передаются</a:t>
          </a:r>
          <a:r>
            <a:rPr lang="ru-RU" sz="2500" dirty="0" smtClean="0">
              <a:latin typeface="Cambria" panose="02040503050406030204" pitchFamily="18" charset="0"/>
            </a:rPr>
            <a:t> директору школы, </a:t>
          </a:r>
          <a:r>
            <a:rPr lang="ru-RU" sz="2500" dirty="0" smtClean="0">
              <a:solidFill>
                <a:srgbClr val="FF0000"/>
              </a:solidFill>
              <a:latin typeface="Cambria" panose="02040503050406030204" pitchFamily="18" charset="0"/>
            </a:rPr>
            <a:t>бланки записи и регистрации </a:t>
          </a:r>
          <a:r>
            <a:rPr lang="ru-RU" sz="3600" b="1" dirty="0" smtClean="0">
              <a:solidFill>
                <a:srgbClr val="FF0000"/>
              </a:solidFill>
              <a:latin typeface="Cambria" panose="02040503050406030204" pitchFamily="18" charset="0"/>
            </a:rPr>
            <a:t>ксерокопируются</a:t>
          </a:r>
          <a:r>
            <a:rPr lang="ru-RU" sz="2500" dirty="0" smtClean="0">
              <a:latin typeface="Cambria" panose="02040503050406030204" pitchFamily="18" charset="0"/>
            </a:rPr>
            <a:t> техническим специалистом</a:t>
          </a:r>
          <a:endParaRPr lang="ru-RU" sz="2500" dirty="0">
            <a:latin typeface="Cambria" panose="02040503050406030204" pitchFamily="18" charset="0"/>
          </a:endParaRPr>
        </a:p>
      </dgm:t>
    </dgm:pt>
    <dgm:pt modelId="{7A679AE6-9CD1-41FB-8B61-B0846398FC78}" type="parTrans" cxnId="{308202AB-C100-48D0-974F-AB83572B6F08}">
      <dgm:prSet/>
      <dgm:spPr/>
      <dgm:t>
        <a:bodyPr/>
        <a:lstStyle/>
        <a:p>
          <a:endParaRPr lang="ru-RU">
            <a:latin typeface="Cambria" panose="02040503050406030204" pitchFamily="18" charset="0"/>
          </a:endParaRPr>
        </a:p>
      </dgm:t>
    </dgm:pt>
    <dgm:pt modelId="{9D9DB7BE-C60D-43ED-A87E-532C195B3246}" type="sibTrans" cxnId="{308202AB-C100-48D0-974F-AB83572B6F08}">
      <dgm:prSet/>
      <dgm:spPr/>
      <dgm:t>
        <a:bodyPr/>
        <a:lstStyle/>
        <a:p>
          <a:endParaRPr lang="ru-RU">
            <a:latin typeface="Cambria" panose="02040503050406030204" pitchFamily="18" charset="0"/>
          </a:endParaRPr>
        </a:p>
      </dgm:t>
    </dgm:pt>
    <dgm:pt modelId="{DBFB0CC0-7B30-4C5B-B979-EB5FF813EE3C}" type="pres">
      <dgm:prSet presAssocID="{18F41B76-3E94-4D77-9E68-81A9934A2DF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DB0B22-9D6F-401A-9EF3-9966934347A2}" type="pres">
      <dgm:prSet presAssocID="{49F3C42D-356D-4EA7-B179-D539B57FF00F}" presName="composite" presStyleCnt="0"/>
      <dgm:spPr/>
      <dgm:t>
        <a:bodyPr/>
        <a:lstStyle/>
        <a:p>
          <a:endParaRPr lang="ru-RU"/>
        </a:p>
      </dgm:t>
    </dgm:pt>
    <dgm:pt modelId="{5B44AA1B-93CC-4112-B11E-3024DC4B8014}" type="pres">
      <dgm:prSet presAssocID="{49F3C42D-356D-4EA7-B179-D539B57FF00F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59A8F2-79EF-41C9-BB93-A148B41A927F}" type="pres">
      <dgm:prSet presAssocID="{49F3C42D-356D-4EA7-B179-D539B57FF00F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758F72-B814-48F5-AB49-1E1ED758EE2E}" type="pres">
      <dgm:prSet presAssocID="{D046564E-A80F-47D8-9F99-155B7C3CE62E}" presName="sp" presStyleCnt="0"/>
      <dgm:spPr/>
      <dgm:t>
        <a:bodyPr/>
        <a:lstStyle/>
        <a:p>
          <a:endParaRPr lang="ru-RU"/>
        </a:p>
      </dgm:t>
    </dgm:pt>
    <dgm:pt modelId="{3B19D26D-59E0-453B-A92F-9E12197B8F87}" type="pres">
      <dgm:prSet presAssocID="{B461AF55-AFD0-4CC8-8AB2-64D9344ED3FF}" presName="composite" presStyleCnt="0"/>
      <dgm:spPr/>
      <dgm:t>
        <a:bodyPr/>
        <a:lstStyle/>
        <a:p>
          <a:endParaRPr lang="ru-RU"/>
        </a:p>
      </dgm:t>
    </dgm:pt>
    <dgm:pt modelId="{334BF070-7D5A-4A03-AAED-7B489C35A735}" type="pres">
      <dgm:prSet presAssocID="{B461AF55-AFD0-4CC8-8AB2-64D9344ED3F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2C3B9A-7AA0-46DD-8EF7-25E8083A7388}" type="pres">
      <dgm:prSet presAssocID="{B461AF55-AFD0-4CC8-8AB2-64D9344ED3FF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5BD92D-0C63-430D-B221-07F0141698BB}" type="pres">
      <dgm:prSet presAssocID="{DA91D884-EB55-486E-96D1-B6DF641F5AF2}" presName="sp" presStyleCnt="0"/>
      <dgm:spPr/>
      <dgm:t>
        <a:bodyPr/>
        <a:lstStyle/>
        <a:p>
          <a:endParaRPr lang="ru-RU"/>
        </a:p>
      </dgm:t>
    </dgm:pt>
    <dgm:pt modelId="{17500BD1-2337-4460-A546-49E2260DD9B4}" type="pres">
      <dgm:prSet presAssocID="{945D9D6D-337E-4838-8AE6-F3E902C084D3}" presName="composite" presStyleCnt="0"/>
      <dgm:spPr/>
      <dgm:t>
        <a:bodyPr/>
        <a:lstStyle/>
        <a:p>
          <a:endParaRPr lang="ru-RU"/>
        </a:p>
      </dgm:t>
    </dgm:pt>
    <dgm:pt modelId="{D9A11FD4-38C1-4129-AA05-D2446F0CFE8D}" type="pres">
      <dgm:prSet presAssocID="{945D9D6D-337E-4838-8AE6-F3E902C084D3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D628BC-910B-49B7-8D21-9595DA153926}" type="pres">
      <dgm:prSet presAssocID="{945D9D6D-337E-4838-8AE6-F3E902C084D3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EED5081-DD23-4241-B1F9-88255D2D658D}" type="presOf" srcId="{49F3C42D-356D-4EA7-B179-D539B57FF00F}" destId="{5B44AA1B-93CC-4112-B11E-3024DC4B8014}" srcOrd="0" destOrd="0" presId="urn:microsoft.com/office/officeart/2005/8/layout/chevron2"/>
    <dgm:cxn modelId="{308202AB-C100-48D0-974F-AB83572B6F08}" srcId="{945D9D6D-337E-4838-8AE6-F3E902C084D3}" destId="{0255FFF0-07EA-44F4-A703-4313466B08F8}" srcOrd="0" destOrd="0" parTransId="{7A679AE6-9CD1-41FB-8B61-B0846398FC78}" sibTransId="{9D9DB7BE-C60D-43ED-A87E-532C195B3246}"/>
    <dgm:cxn modelId="{4E709860-E509-4FC0-A6BD-6FDEC68FE095}" srcId="{18F41B76-3E94-4D77-9E68-81A9934A2DFC}" destId="{B461AF55-AFD0-4CC8-8AB2-64D9344ED3FF}" srcOrd="1" destOrd="0" parTransId="{BC0E6C27-C2F1-4DFE-B7D8-92C7B5BA79A7}" sibTransId="{DA91D884-EB55-486E-96D1-B6DF641F5AF2}"/>
    <dgm:cxn modelId="{ABBC35AC-5448-49DA-A182-5F6439B70EA8}" type="presOf" srcId="{945D9D6D-337E-4838-8AE6-F3E902C084D3}" destId="{D9A11FD4-38C1-4129-AA05-D2446F0CFE8D}" srcOrd="0" destOrd="0" presId="urn:microsoft.com/office/officeart/2005/8/layout/chevron2"/>
    <dgm:cxn modelId="{6551981B-706B-481A-A4D6-77F29CBDC4EC}" type="presOf" srcId="{B461AF55-AFD0-4CC8-8AB2-64D9344ED3FF}" destId="{334BF070-7D5A-4A03-AAED-7B489C35A735}" srcOrd="0" destOrd="0" presId="urn:microsoft.com/office/officeart/2005/8/layout/chevron2"/>
    <dgm:cxn modelId="{6597E16C-1B1F-4345-B07C-929FBEE0A7F7}" type="presOf" srcId="{18F41B76-3E94-4D77-9E68-81A9934A2DFC}" destId="{DBFB0CC0-7B30-4C5B-B979-EB5FF813EE3C}" srcOrd="0" destOrd="0" presId="urn:microsoft.com/office/officeart/2005/8/layout/chevron2"/>
    <dgm:cxn modelId="{F4397ADB-DF5B-4FD5-88D2-CB0E49D37D8D}" srcId="{49F3C42D-356D-4EA7-B179-D539B57FF00F}" destId="{0549F48B-F608-46AF-87A0-EA8D92E3DAE0}" srcOrd="0" destOrd="0" parTransId="{16163F03-8C43-4556-8D6B-E5DEE3262D43}" sibTransId="{48BE914C-2972-41C2-B381-5C1C69E733EC}"/>
    <dgm:cxn modelId="{8201C3EE-C84D-4FD4-BF8D-B831CE573C63}" srcId="{18F41B76-3E94-4D77-9E68-81A9934A2DFC}" destId="{945D9D6D-337E-4838-8AE6-F3E902C084D3}" srcOrd="2" destOrd="0" parTransId="{637F3CE8-5DF8-4264-8C64-2DF7ECE312B5}" sibTransId="{7A616212-6680-4998-ADBD-3A637DAABCAE}"/>
    <dgm:cxn modelId="{DA0B641C-3C0B-4237-99B4-C0AB49DDB178}" type="presOf" srcId="{0255FFF0-07EA-44F4-A703-4313466B08F8}" destId="{09D628BC-910B-49B7-8D21-9595DA153926}" srcOrd="0" destOrd="0" presId="urn:microsoft.com/office/officeart/2005/8/layout/chevron2"/>
    <dgm:cxn modelId="{04A86EF8-67AB-4940-80D4-CEDDA88EB249}" type="presOf" srcId="{0549F48B-F608-46AF-87A0-EA8D92E3DAE0}" destId="{0959A8F2-79EF-41C9-BB93-A148B41A927F}" srcOrd="0" destOrd="0" presId="urn:microsoft.com/office/officeart/2005/8/layout/chevron2"/>
    <dgm:cxn modelId="{4236F3DC-A867-4824-9452-A81FAEC1E7F0}" type="presOf" srcId="{E98FDEA9-3140-4D13-8092-CDF7E9199A40}" destId="{112C3B9A-7AA0-46DD-8EF7-25E8083A7388}" srcOrd="0" destOrd="0" presId="urn:microsoft.com/office/officeart/2005/8/layout/chevron2"/>
    <dgm:cxn modelId="{3D7D1943-8E60-44A1-BA14-1E0F42BEDF3E}" srcId="{B461AF55-AFD0-4CC8-8AB2-64D9344ED3FF}" destId="{E98FDEA9-3140-4D13-8092-CDF7E9199A40}" srcOrd="0" destOrd="0" parTransId="{B1CF035A-FE54-4236-978D-933D195D493B}" sibTransId="{47D53C09-CC68-4D42-9A7F-8DF536355797}"/>
    <dgm:cxn modelId="{5F197499-8E2D-437A-813C-11B10261FD72}" srcId="{18F41B76-3E94-4D77-9E68-81A9934A2DFC}" destId="{49F3C42D-356D-4EA7-B179-D539B57FF00F}" srcOrd="0" destOrd="0" parTransId="{48A964D3-3BBB-4A82-A544-48022AA8CFEE}" sibTransId="{D046564E-A80F-47D8-9F99-155B7C3CE62E}"/>
    <dgm:cxn modelId="{027F84EB-2DC9-4DB5-B589-04236D25957B}" type="presParOf" srcId="{DBFB0CC0-7B30-4C5B-B979-EB5FF813EE3C}" destId="{E6DB0B22-9D6F-401A-9EF3-9966934347A2}" srcOrd="0" destOrd="0" presId="urn:microsoft.com/office/officeart/2005/8/layout/chevron2"/>
    <dgm:cxn modelId="{D695071A-A778-407C-BDC6-7F6B0E5A06BC}" type="presParOf" srcId="{E6DB0B22-9D6F-401A-9EF3-9966934347A2}" destId="{5B44AA1B-93CC-4112-B11E-3024DC4B8014}" srcOrd="0" destOrd="0" presId="urn:microsoft.com/office/officeart/2005/8/layout/chevron2"/>
    <dgm:cxn modelId="{6A145E96-1A54-4A28-A32F-8D1347C202E0}" type="presParOf" srcId="{E6DB0B22-9D6F-401A-9EF3-9966934347A2}" destId="{0959A8F2-79EF-41C9-BB93-A148B41A927F}" srcOrd="1" destOrd="0" presId="urn:microsoft.com/office/officeart/2005/8/layout/chevron2"/>
    <dgm:cxn modelId="{215D1504-C50A-43AE-8987-FC6461521BCA}" type="presParOf" srcId="{DBFB0CC0-7B30-4C5B-B979-EB5FF813EE3C}" destId="{6D758F72-B814-48F5-AB49-1E1ED758EE2E}" srcOrd="1" destOrd="0" presId="urn:microsoft.com/office/officeart/2005/8/layout/chevron2"/>
    <dgm:cxn modelId="{4FAA196E-A085-4FBB-9CBF-E713FE078F0B}" type="presParOf" srcId="{DBFB0CC0-7B30-4C5B-B979-EB5FF813EE3C}" destId="{3B19D26D-59E0-453B-A92F-9E12197B8F87}" srcOrd="2" destOrd="0" presId="urn:microsoft.com/office/officeart/2005/8/layout/chevron2"/>
    <dgm:cxn modelId="{9B6D4EE8-7A61-46F7-AB69-80F783332842}" type="presParOf" srcId="{3B19D26D-59E0-453B-A92F-9E12197B8F87}" destId="{334BF070-7D5A-4A03-AAED-7B489C35A735}" srcOrd="0" destOrd="0" presId="urn:microsoft.com/office/officeart/2005/8/layout/chevron2"/>
    <dgm:cxn modelId="{EBE8A4F2-0EAF-4388-AA86-DFF1EED56C81}" type="presParOf" srcId="{3B19D26D-59E0-453B-A92F-9E12197B8F87}" destId="{112C3B9A-7AA0-46DD-8EF7-25E8083A7388}" srcOrd="1" destOrd="0" presId="urn:microsoft.com/office/officeart/2005/8/layout/chevron2"/>
    <dgm:cxn modelId="{29BB0994-A8EB-4AD7-8038-DA3E5B35CC02}" type="presParOf" srcId="{DBFB0CC0-7B30-4C5B-B979-EB5FF813EE3C}" destId="{C35BD92D-0C63-430D-B221-07F0141698BB}" srcOrd="3" destOrd="0" presId="urn:microsoft.com/office/officeart/2005/8/layout/chevron2"/>
    <dgm:cxn modelId="{6850AA2F-DDDC-4A7F-8446-68367E6139DF}" type="presParOf" srcId="{DBFB0CC0-7B30-4C5B-B979-EB5FF813EE3C}" destId="{17500BD1-2337-4460-A546-49E2260DD9B4}" srcOrd="4" destOrd="0" presId="urn:microsoft.com/office/officeart/2005/8/layout/chevron2"/>
    <dgm:cxn modelId="{9DACC910-10D4-4C8D-B1D0-C624949E51A5}" type="presParOf" srcId="{17500BD1-2337-4460-A546-49E2260DD9B4}" destId="{D9A11FD4-38C1-4129-AA05-D2446F0CFE8D}" srcOrd="0" destOrd="0" presId="urn:microsoft.com/office/officeart/2005/8/layout/chevron2"/>
    <dgm:cxn modelId="{899D48C3-3FBD-4579-B275-CE2102E3D9F5}" type="presParOf" srcId="{17500BD1-2337-4460-A546-49E2260DD9B4}" destId="{09D628BC-910B-49B7-8D21-9595DA15392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F41B76-3E94-4D77-9E68-81A9934A2DFC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9F3C42D-356D-4EA7-B179-D539B57FF00F}">
      <dgm:prSet phldrT="[Текст]"/>
      <dgm:spPr/>
      <dgm:t>
        <a:bodyPr/>
        <a:lstStyle/>
        <a:p>
          <a:r>
            <a:rPr lang="ru-RU" dirty="0" smtClean="0">
              <a:latin typeface="Cambria" panose="02040503050406030204" pitchFamily="18" charset="0"/>
            </a:rPr>
            <a:t>школа</a:t>
          </a:r>
          <a:endParaRPr lang="ru-RU" dirty="0">
            <a:latin typeface="Cambria" panose="02040503050406030204" pitchFamily="18" charset="0"/>
          </a:endParaRPr>
        </a:p>
      </dgm:t>
    </dgm:pt>
    <dgm:pt modelId="{48A964D3-3BBB-4A82-A544-48022AA8CFEE}" type="parTrans" cxnId="{5F197499-8E2D-437A-813C-11B10261FD72}">
      <dgm:prSet/>
      <dgm:spPr/>
      <dgm:t>
        <a:bodyPr/>
        <a:lstStyle/>
        <a:p>
          <a:endParaRPr lang="ru-RU">
            <a:latin typeface="Cambria" panose="02040503050406030204" pitchFamily="18" charset="0"/>
          </a:endParaRPr>
        </a:p>
      </dgm:t>
    </dgm:pt>
    <dgm:pt modelId="{D046564E-A80F-47D8-9F99-155B7C3CE62E}" type="sibTrans" cxnId="{5F197499-8E2D-437A-813C-11B10261FD72}">
      <dgm:prSet/>
      <dgm:spPr/>
      <dgm:t>
        <a:bodyPr/>
        <a:lstStyle/>
        <a:p>
          <a:endParaRPr lang="ru-RU">
            <a:latin typeface="Cambria" panose="02040503050406030204" pitchFamily="18" charset="0"/>
          </a:endParaRPr>
        </a:p>
      </dgm:t>
    </dgm:pt>
    <dgm:pt modelId="{B461AF55-AFD0-4CC8-8AB2-64D9344ED3FF}">
      <dgm:prSet phldrT="[Текст]"/>
      <dgm:spPr/>
      <dgm:t>
        <a:bodyPr/>
        <a:lstStyle/>
        <a:p>
          <a:r>
            <a:rPr lang="ru-RU" dirty="0" smtClean="0">
              <a:latin typeface="Cambria" panose="02040503050406030204" pitchFamily="18" charset="0"/>
            </a:rPr>
            <a:t>школа</a:t>
          </a:r>
          <a:endParaRPr lang="ru-RU" dirty="0">
            <a:latin typeface="Cambria" panose="02040503050406030204" pitchFamily="18" charset="0"/>
          </a:endParaRPr>
        </a:p>
      </dgm:t>
    </dgm:pt>
    <dgm:pt modelId="{BC0E6C27-C2F1-4DFE-B7D8-92C7B5BA79A7}" type="parTrans" cxnId="{4E709860-E509-4FC0-A6BD-6FDEC68FE095}">
      <dgm:prSet/>
      <dgm:spPr/>
      <dgm:t>
        <a:bodyPr/>
        <a:lstStyle/>
        <a:p>
          <a:endParaRPr lang="ru-RU">
            <a:latin typeface="Cambria" panose="02040503050406030204" pitchFamily="18" charset="0"/>
          </a:endParaRPr>
        </a:p>
      </dgm:t>
    </dgm:pt>
    <dgm:pt modelId="{DA91D884-EB55-486E-96D1-B6DF641F5AF2}" type="sibTrans" cxnId="{4E709860-E509-4FC0-A6BD-6FDEC68FE095}">
      <dgm:prSet/>
      <dgm:spPr/>
      <dgm:t>
        <a:bodyPr/>
        <a:lstStyle/>
        <a:p>
          <a:endParaRPr lang="ru-RU">
            <a:latin typeface="Cambria" panose="02040503050406030204" pitchFamily="18" charset="0"/>
          </a:endParaRPr>
        </a:p>
      </dgm:t>
    </dgm:pt>
    <dgm:pt modelId="{E98FDEA9-3140-4D13-8092-CDF7E9199A40}">
      <dgm:prSet phldrT="[Текст]" custT="1"/>
      <dgm:spPr/>
      <dgm:t>
        <a:bodyPr/>
        <a:lstStyle/>
        <a:p>
          <a:r>
            <a:rPr lang="ru-RU" sz="3600" b="1" dirty="0" smtClean="0">
              <a:solidFill>
                <a:srgbClr val="FF0000"/>
              </a:solidFill>
              <a:latin typeface="Cambria" panose="02040503050406030204" pitchFamily="18" charset="0"/>
            </a:rPr>
            <a:t>ответственный</a:t>
          </a:r>
          <a:r>
            <a:rPr lang="ru-RU" sz="2700" b="1" dirty="0" smtClean="0">
              <a:solidFill>
                <a:srgbClr val="FF0000"/>
              </a:solidFill>
              <a:latin typeface="Cambria" panose="02040503050406030204" pitchFamily="18" charset="0"/>
            </a:rPr>
            <a:t> </a:t>
          </a:r>
          <a:r>
            <a:rPr lang="ru-RU" sz="2700" dirty="0" smtClean="0">
              <a:latin typeface="Cambria" panose="02040503050406030204" pitchFamily="18" charset="0"/>
            </a:rPr>
            <a:t>сотрудник, назначенный директором ОО, </a:t>
          </a:r>
          <a:r>
            <a:rPr lang="ru-RU" sz="2700" dirty="0" smtClean="0">
              <a:solidFill>
                <a:srgbClr val="FF0000"/>
              </a:solidFill>
              <a:latin typeface="Cambria" panose="02040503050406030204" pitchFamily="18" charset="0"/>
            </a:rPr>
            <a:t>заполняет оригиналы </a:t>
          </a:r>
          <a:r>
            <a:rPr lang="ru-RU" sz="2700" dirty="0" smtClean="0">
              <a:latin typeface="Cambria" panose="02040503050406030204" pitchFamily="18" charset="0"/>
            </a:rPr>
            <a:t>бланков регистрации в части оценки</a:t>
          </a:r>
          <a:endParaRPr lang="ru-RU" sz="2700" dirty="0">
            <a:latin typeface="Cambria" panose="02040503050406030204" pitchFamily="18" charset="0"/>
          </a:endParaRPr>
        </a:p>
      </dgm:t>
    </dgm:pt>
    <dgm:pt modelId="{B1CF035A-FE54-4236-978D-933D195D493B}" type="parTrans" cxnId="{3D7D1943-8E60-44A1-BA14-1E0F42BEDF3E}">
      <dgm:prSet/>
      <dgm:spPr/>
      <dgm:t>
        <a:bodyPr/>
        <a:lstStyle/>
        <a:p>
          <a:endParaRPr lang="ru-RU">
            <a:latin typeface="Cambria" panose="02040503050406030204" pitchFamily="18" charset="0"/>
          </a:endParaRPr>
        </a:p>
      </dgm:t>
    </dgm:pt>
    <dgm:pt modelId="{47D53C09-CC68-4D42-9A7F-8DF536355797}" type="sibTrans" cxnId="{3D7D1943-8E60-44A1-BA14-1E0F42BEDF3E}">
      <dgm:prSet/>
      <dgm:spPr/>
      <dgm:t>
        <a:bodyPr/>
        <a:lstStyle/>
        <a:p>
          <a:endParaRPr lang="ru-RU">
            <a:latin typeface="Cambria" panose="02040503050406030204" pitchFamily="18" charset="0"/>
          </a:endParaRPr>
        </a:p>
      </dgm:t>
    </dgm:pt>
    <dgm:pt modelId="{945D9D6D-337E-4838-8AE6-F3E902C084D3}">
      <dgm:prSet phldrT="[Текст]"/>
      <dgm:spPr/>
      <dgm:t>
        <a:bodyPr/>
        <a:lstStyle/>
        <a:p>
          <a:r>
            <a:rPr lang="ru-RU" dirty="0" smtClean="0">
              <a:latin typeface="Cambria" panose="02040503050406030204" pitchFamily="18" charset="0"/>
            </a:rPr>
            <a:t>МОУО</a:t>
          </a:r>
          <a:endParaRPr lang="ru-RU" dirty="0">
            <a:latin typeface="Cambria" panose="02040503050406030204" pitchFamily="18" charset="0"/>
          </a:endParaRPr>
        </a:p>
      </dgm:t>
    </dgm:pt>
    <dgm:pt modelId="{637F3CE8-5DF8-4264-8C64-2DF7ECE312B5}" type="parTrans" cxnId="{8201C3EE-C84D-4FD4-BF8D-B831CE573C63}">
      <dgm:prSet/>
      <dgm:spPr/>
      <dgm:t>
        <a:bodyPr/>
        <a:lstStyle/>
        <a:p>
          <a:endParaRPr lang="ru-RU">
            <a:latin typeface="Cambria" panose="02040503050406030204" pitchFamily="18" charset="0"/>
          </a:endParaRPr>
        </a:p>
      </dgm:t>
    </dgm:pt>
    <dgm:pt modelId="{7A616212-6680-4998-ADBD-3A637DAABCAE}" type="sibTrans" cxnId="{8201C3EE-C84D-4FD4-BF8D-B831CE573C63}">
      <dgm:prSet/>
      <dgm:spPr/>
      <dgm:t>
        <a:bodyPr/>
        <a:lstStyle/>
        <a:p>
          <a:endParaRPr lang="ru-RU">
            <a:latin typeface="Cambria" panose="02040503050406030204" pitchFamily="18" charset="0"/>
          </a:endParaRPr>
        </a:p>
      </dgm:t>
    </dgm:pt>
    <dgm:pt modelId="{0255FFF0-07EA-44F4-A703-4313466B08F8}">
      <dgm:prSet phldrT="[Текст]"/>
      <dgm:spPr/>
      <dgm:t>
        <a:bodyPr/>
        <a:lstStyle/>
        <a:p>
          <a:r>
            <a:rPr lang="ru-RU" dirty="0" smtClean="0">
              <a:latin typeface="Cambria" panose="02040503050406030204" pitchFamily="18" charset="0"/>
            </a:rPr>
            <a:t>бланки регистрации в конвертах не позднее </a:t>
          </a:r>
          <a:r>
            <a:rPr lang="ru-RU" b="1" u="sng" dirty="0" smtClean="0">
              <a:solidFill>
                <a:srgbClr val="FF0000"/>
              </a:solidFill>
              <a:latin typeface="Cambria" panose="02040503050406030204" pitchFamily="18" charset="0"/>
            </a:rPr>
            <a:t>12.12.2016г.</a:t>
          </a:r>
          <a:r>
            <a:rPr lang="ru-RU" u="sng" dirty="0" smtClean="0">
              <a:latin typeface="Cambria" panose="02040503050406030204" pitchFamily="18" charset="0"/>
            </a:rPr>
            <a:t> </a:t>
          </a:r>
          <a:r>
            <a:rPr lang="ru-RU" dirty="0" smtClean="0">
              <a:latin typeface="Cambria" panose="02040503050406030204" pitchFamily="18" charset="0"/>
            </a:rPr>
            <a:t>передаются в РОЦОИСО для дальнейшей обработки</a:t>
          </a:r>
          <a:endParaRPr lang="ru-RU" dirty="0">
            <a:latin typeface="Cambria" panose="02040503050406030204" pitchFamily="18" charset="0"/>
          </a:endParaRPr>
        </a:p>
      </dgm:t>
    </dgm:pt>
    <dgm:pt modelId="{7A679AE6-9CD1-41FB-8B61-B0846398FC78}" type="parTrans" cxnId="{308202AB-C100-48D0-974F-AB83572B6F08}">
      <dgm:prSet/>
      <dgm:spPr/>
      <dgm:t>
        <a:bodyPr/>
        <a:lstStyle/>
        <a:p>
          <a:endParaRPr lang="ru-RU">
            <a:latin typeface="Cambria" panose="02040503050406030204" pitchFamily="18" charset="0"/>
          </a:endParaRPr>
        </a:p>
      </dgm:t>
    </dgm:pt>
    <dgm:pt modelId="{9D9DB7BE-C60D-43ED-A87E-532C195B3246}" type="sibTrans" cxnId="{308202AB-C100-48D0-974F-AB83572B6F08}">
      <dgm:prSet/>
      <dgm:spPr/>
      <dgm:t>
        <a:bodyPr/>
        <a:lstStyle/>
        <a:p>
          <a:endParaRPr lang="ru-RU">
            <a:latin typeface="Cambria" panose="02040503050406030204" pitchFamily="18" charset="0"/>
          </a:endParaRPr>
        </a:p>
      </dgm:t>
    </dgm:pt>
    <dgm:pt modelId="{0549F48B-F608-46AF-87A0-EA8D92E3DAE0}">
      <dgm:prSet phldrT="[Текст]" custT="1"/>
      <dgm:spPr/>
      <dgm:t>
        <a:bodyPr/>
        <a:lstStyle/>
        <a:p>
          <a:r>
            <a:rPr lang="ru-RU" sz="2600" dirty="0" smtClean="0">
              <a:latin typeface="Cambria" panose="02040503050406030204" pitchFamily="18" charset="0"/>
            </a:rPr>
            <a:t>члены (эксперты) школьной комиссии в течение </a:t>
          </a:r>
          <a:r>
            <a:rPr lang="ru-RU" sz="4000" b="1" dirty="0" smtClean="0">
              <a:solidFill>
                <a:srgbClr val="FF0000"/>
              </a:solidFill>
              <a:latin typeface="Cambria" panose="02040503050406030204" pitchFamily="18" charset="0"/>
            </a:rPr>
            <a:t>4 дней </a:t>
          </a:r>
          <a:r>
            <a:rPr lang="ru-RU" sz="2600" dirty="0" smtClean="0">
              <a:latin typeface="Cambria" panose="02040503050406030204" pitchFamily="18" charset="0"/>
            </a:rPr>
            <a:t>оценивают сочинения (изложение) </a:t>
          </a:r>
          <a:r>
            <a:rPr lang="ru-RU" sz="2600" b="1" dirty="0" smtClean="0">
              <a:solidFill>
                <a:srgbClr val="FF0000"/>
              </a:solidFill>
              <a:latin typeface="Cambria" panose="02040503050406030204" pitchFamily="18" charset="0"/>
            </a:rPr>
            <a:t>в соответствии с критериями</a:t>
          </a:r>
          <a:r>
            <a:rPr lang="ru-RU" sz="2600" dirty="0" smtClean="0">
              <a:latin typeface="Cambria" panose="02040503050406030204" pitchFamily="18" charset="0"/>
            </a:rPr>
            <a:t>, разработанными </a:t>
          </a:r>
          <a:r>
            <a:rPr lang="ru-RU" sz="2600" dirty="0" err="1" smtClean="0">
              <a:latin typeface="Cambria" panose="02040503050406030204" pitchFamily="18" charset="0"/>
            </a:rPr>
            <a:t>Рособрнадзором</a:t>
          </a:r>
          <a:endParaRPr lang="ru-RU" sz="2600" dirty="0">
            <a:latin typeface="Cambria" panose="02040503050406030204" pitchFamily="18" charset="0"/>
          </a:endParaRPr>
        </a:p>
      </dgm:t>
    </dgm:pt>
    <dgm:pt modelId="{48BE914C-2972-41C2-B381-5C1C69E733EC}" type="sibTrans" cxnId="{F4397ADB-DF5B-4FD5-88D2-CB0E49D37D8D}">
      <dgm:prSet/>
      <dgm:spPr/>
      <dgm:t>
        <a:bodyPr/>
        <a:lstStyle/>
        <a:p>
          <a:endParaRPr lang="ru-RU">
            <a:latin typeface="Cambria" panose="02040503050406030204" pitchFamily="18" charset="0"/>
          </a:endParaRPr>
        </a:p>
      </dgm:t>
    </dgm:pt>
    <dgm:pt modelId="{16163F03-8C43-4556-8D6B-E5DEE3262D43}" type="parTrans" cxnId="{F4397ADB-DF5B-4FD5-88D2-CB0E49D37D8D}">
      <dgm:prSet/>
      <dgm:spPr/>
      <dgm:t>
        <a:bodyPr/>
        <a:lstStyle/>
        <a:p>
          <a:endParaRPr lang="ru-RU">
            <a:latin typeface="Cambria" panose="02040503050406030204" pitchFamily="18" charset="0"/>
          </a:endParaRPr>
        </a:p>
      </dgm:t>
    </dgm:pt>
    <dgm:pt modelId="{DBFB0CC0-7B30-4C5B-B979-EB5FF813EE3C}" type="pres">
      <dgm:prSet presAssocID="{18F41B76-3E94-4D77-9E68-81A9934A2DF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DB0B22-9D6F-401A-9EF3-9966934347A2}" type="pres">
      <dgm:prSet presAssocID="{49F3C42D-356D-4EA7-B179-D539B57FF00F}" presName="composite" presStyleCnt="0"/>
      <dgm:spPr/>
    </dgm:pt>
    <dgm:pt modelId="{5B44AA1B-93CC-4112-B11E-3024DC4B8014}" type="pres">
      <dgm:prSet presAssocID="{49F3C42D-356D-4EA7-B179-D539B57FF00F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59A8F2-79EF-41C9-BB93-A148B41A927F}" type="pres">
      <dgm:prSet presAssocID="{49F3C42D-356D-4EA7-B179-D539B57FF00F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758F72-B814-48F5-AB49-1E1ED758EE2E}" type="pres">
      <dgm:prSet presAssocID="{D046564E-A80F-47D8-9F99-155B7C3CE62E}" presName="sp" presStyleCnt="0"/>
      <dgm:spPr/>
    </dgm:pt>
    <dgm:pt modelId="{3B19D26D-59E0-453B-A92F-9E12197B8F87}" type="pres">
      <dgm:prSet presAssocID="{B461AF55-AFD0-4CC8-8AB2-64D9344ED3FF}" presName="composite" presStyleCnt="0"/>
      <dgm:spPr/>
    </dgm:pt>
    <dgm:pt modelId="{334BF070-7D5A-4A03-AAED-7B489C35A735}" type="pres">
      <dgm:prSet presAssocID="{B461AF55-AFD0-4CC8-8AB2-64D9344ED3F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2C3B9A-7AA0-46DD-8EF7-25E8083A7388}" type="pres">
      <dgm:prSet presAssocID="{B461AF55-AFD0-4CC8-8AB2-64D9344ED3FF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5BD92D-0C63-430D-B221-07F0141698BB}" type="pres">
      <dgm:prSet presAssocID="{DA91D884-EB55-486E-96D1-B6DF641F5AF2}" presName="sp" presStyleCnt="0"/>
      <dgm:spPr/>
    </dgm:pt>
    <dgm:pt modelId="{17500BD1-2337-4460-A546-49E2260DD9B4}" type="pres">
      <dgm:prSet presAssocID="{945D9D6D-337E-4838-8AE6-F3E902C084D3}" presName="composite" presStyleCnt="0"/>
      <dgm:spPr/>
    </dgm:pt>
    <dgm:pt modelId="{D9A11FD4-38C1-4129-AA05-D2446F0CFE8D}" type="pres">
      <dgm:prSet presAssocID="{945D9D6D-337E-4838-8AE6-F3E902C084D3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D628BC-910B-49B7-8D21-9595DA153926}" type="pres">
      <dgm:prSet presAssocID="{945D9D6D-337E-4838-8AE6-F3E902C084D3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85B6DA-27B5-4E3F-A34A-7B7C09FE0B5A}" type="presOf" srcId="{B461AF55-AFD0-4CC8-8AB2-64D9344ED3FF}" destId="{334BF070-7D5A-4A03-AAED-7B489C35A735}" srcOrd="0" destOrd="0" presId="urn:microsoft.com/office/officeart/2005/8/layout/chevron2"/>
    <dgm:cxn modelId="{308202AB-C100-48D0-974F-AB83572B6F08}" srcId="{945D9D6D-337E-4838-8AE6-F3E902C084D3}" destId="{0255FFF0-07EA-44F4-A703-4313466B08F8}" srcOrd="0" destOrd="0" parTransId="{7A679AE6-9CD1-41FB-8B61-B0846398FC78}" sibTransId="{9D9DB7BE-C60D-43ED-A87E-532C195B3246}"/>
    <dgm:cxn modelId="{4E709860-E509-4FC0-A6BD-6FDEC68FE095}" srcId="{18F41B76-3E94-4D77-9E68-81A9934A2DFC}" destId="{B461AF55-AFD0-4CC8-8AB2-64D9344ED3FF}" srcOrd="1" destOrd="0" parTransId="{BC0E6C27-C2F1-4DFE-B7D8-92C7B5BA79A7}" sibTransId="{DA91D884-EB55-486E-96D1-B6DF641F5AF2}"/>
    <dgm:cxn modelId="{03753284-2C2D-442A-A11A-8672C887B4A2}" type="presOf" srcId="{49F3C42D-356D-4EA7-B179-D539B57FF00F}" destId="{5B44AA1B-93CC-4112-B11E-3024DC4B8014}" srcOrd="0" destOrd="0" presId="urn:microsoft.com/office/officeart/2005/8/layout/chevron2"/>
    <dgm:cxn modelId="{8687F5D6-4AC9-41FB-9960-3D0C7C580CCA}" type="presOf" srcId="{18F41B76-3E94-4D77-9E68-81A9934A2DFC}" destId="{DBFB0CC0-7B30-4C5B-B979-EB5FF813EE3C}" srcOrd="0" destOrd="0" presId="urn:microsoft.com/office/officeart/2005/8/layout/chevron2"/>
    <dgm:cxn modelId="{E6FC3F6C-9A30-44CC-ADEF-9E2E409B6035}" type="presOf" srcId="{945D9D6D-337E-4838-8AE6-F3E902C084D3}" destId="{D9A11FD4-38C1-4129-AA05-D2446F0CFE8D}" srcOrd="0" destOrd="0" presId="urn:microsoft.com/office/officeart/2005/8/layout/chevron2"/>
    <dgm:cxn modelId="{F4397ADB-DF5B-4FD5-88D2-CB0E49D37D8D}" srcId="{49F3C42D-356D-4EA7-B179-D539B57FF00F}" destId="{0549F48B-F608-46AF-87A0-EA8D92E3DAE0}" srcOrd="0" destOrd="0" parTransId="{16163F03-8C43-4556-8D6B-E5DEE3262D43}" sibTransId="{48BE914C-2972-41C2-B381-5C1C69E733EC}"/>
    <dgm:cxn modelId="{8201C3EE-C84D-4FD4-BF8D-B831CE573C63}" srcId="{18F41B76-3E94-4D77-9E68-81A9934A2DFC}" destId="{945D9D6D-337E-4838-8AE6-F3E902C084D3}" srcOrd="2" destOrd="0" parTransId="{637F3CE8-5DF8-4264-8C64-2DF7ECE312B5}" sibTransId="{7A616212-6680-4998-ADBD-3A637DAABCAE}"/>
    <dgm:cxn modelId="{B60052B2-1174-43C7-B777-1F0EBFA40773}" type="presOf" srcId="{0549F48B-F608-46AF-87A0-EA8D92E3DAE0}" destId="{0959A8F2-79EF-41C9-BB93-A148B41A927F}" srcOrd="0" destOrd="0" presId="urn:microsoft.com/office/officeart/2005/8/layout/chevron2"/>
    <dgm:cxn modelId="{78F194E9-5AB7-4BBA-8960-BAA49B88E454}" type="presOf" srcId="{0255FFF0-07EA-44F4-A703-4313466B08F8}" destId="{09D628BC-910B-49B7-8D21-9595DA153926}" srcOrd="0" destOrd="0" presId="urn:microsoft.com/office/officeart/2005/8/layout/chevron2"/>
    <dgm:cxn modelId="{3D7D1943-8E60-44A1-BA14-1E0F42BEDF3E}" srcId="{B461AF55-AFD0-4CC8-8AB2-64D9344ED3FF}" destId="{E98FDEA9-3140-4D13-8092-CDF7E9199A40}" srcOrd="0" destOrd="0" parTransId="{B1CF035A-FE54-4236-978D-933D195D493B}" sibTransId="{47D53C09-CC68-4D42-9A7F-8DF536355797}"/>
    <dgm:cxn modelId="{B85D6D12-C6B0-4645-B448-A7B01689ED59}" type="presOf" srcId="{E98FDEA9-3140-4D13-8092-CDF7E9199A40}" destId="{112C3B9A-7AA0-46DD-8EF7-25E8083A7388}" srcOrd="0" destOrd="0" presId="urn:microsoft.com/office/officeart/2005/8/layout/chevron2"/>
    <dgm:cxn modelId="{5F197499-8E2D-437A-813C-11B10261FD72}" srcId="{18F41B76-3E94-4D77-9E68-81A9934A2DFC}" destId="{49F3C42D-356D-4EA7-B179-D539B57FF00F}" srcOrd="0" destOrd="0" parTransId="{48A964D3-3BBB-4A82-A544-48022AA8CFEE}" sibTransId="{D046564E-A80F-47D8-9F99-155B7C3CE62E}"/>
    <dgm:cxn modelId="{79E6C29C-77AD-457B-B850-A60FAC49C0BF}" type="presParOf" srcId="{DBFB0CC0-7B30-4C5B-B979-EB5FF813EE3C}" destId="{E6DB0B22-9D6F-401A-9EF3-9966934347A2}" srcOrd="0" destOrd="0" presId="urn:microsoft.com/office/officeart/2005/8/layout/chevron2"/>
    <dgm:cxn modelId="{832D9AF9-FF87-42E3-BEC2-BF19EA572E4E}" type="presParOf" srcId="{E6DB0B22-9D6F-401A-9EF3-9966934347A2}" destId="{5B44AA1B-93CC-4112-B11E-3024DC4B8014}" srcOrd="0" destOrd="0" presId="urn:microsoft.com/office/officeart/2005/8/layout/chevron2"/>
    <dgm:cxn modelId="{E9F9010D-5BEF-4541-A854-0FAF4964700D}" type="presParOf" srcId="{E6DB0B22-9D6F-401A-9EF3-9966934347A2}" destId="{0959A8F2-79EF-41C9-BB93-A148B41A927F}" srcOrd="1" destOrd="0" presId="urn:microsoft.com/office/officeart/2005/8/layout/chevron2"/>
    <dgm:cxn modelId="{067833CD-FA1D-4409-8A55-7EEB54BF1605}" type="presParOf" srcId="{DBFB0CC0-7B30-4C5B-B979-EB5FF813EE3C}" destId="{6D758F72-B814-48F5-AB49-1E1ED758EE2E}" srcOrd="1" destOrd="0" presId="urn:microsoft.com/office/officeart/2005/8/layout/chevron2"/>
    <dgm:cxn modelId="{B902FC9E-E9A6-47A4-819B-76CA3F34192D}" type="presParOf" srcId="{DBFB0CC0-7B30-4C5B-B979-EB5FF813EE3C}" destId="{3B19D26D-59E0-453B-A92F-9E12197B8F87}" srcOrd="2" destOrd="0" presId="urn:microsoft.com/office/officeart/2005/8/layout/chevron2"/>
    <dgm:cxn modelId="{F7EC0633-B1FE-48ED-8176-79759B428E31}" type="presParOf" srcId="{3B19D26D-59E0-453B-A92F-9E12197B8F87}" destId="{334BF070-7D5A-4A03-AAED-7B489C35A735}" srcOrd="0" destOrd="0" presId="urn:microsoft.com/office/officeart/2005/8/layout/chevron2"/>
    <dgm:cxn modelId="{6647CAF7-00A6-4EF9-8690-502378FDAFC3}" type="presParOf" srcId="{3B19D26D-59E0-453B-A92F-9E12197B8F87}" destId="{112C3B9A-7AA0-46DD-8EF7-25E8083A7388}" srcOrd="1" destOrd="0" presId="urn:microsoft.com/office/officeart/2005/8/layout/chevron2"/>
    <dgm:cxn modelId="{21FE7469-7CD3-4981-A0EA-5364F3A448DB}" type="presParOf" srcId="{DBFB0CC0-7B30-4C5B-B979-EB5FF813EE3C}" destId="{C35BD92D-0C63-430D-B221-07F0141698BB}" srcOrd="3" destOrd="0" presId="urn:microsoft.com/office/officeart/2005/8/layout/chevron2"/>
    <dgm:cxn modelId="{5297A7DD-52BF-4DCE-9D93-317914A80049}" type="presParOf" srcId="{DBFB0CC0-7B30-4C5B-B979-EB5FF813EE3C}" destId="{17500BD1-2337-4460-A546-49E2260DD9B4}" srcOrd="4" destOrd="0" presId="urn:microsoft.com/office/officeart/2005/8/layout/chevron2"/>
    <dgm:cxn modelId="{FEF2E1BF-B2FD-42CF-8F2E-F26FC4EB7C7A}" type="presParOf" srcId="{17500BD1-2337-4460-A546-49E2260DD9B4}" destId="{D9A11FD4-38C1-4129-AA05-D2446F0CFE8D}" srcOrd="0" destOrd="0" presId="urn:microsoft.com/office/officeart/2005/8/layout/chevron2"/>
    <dgm:cxn modelId="{19D172E5-57BA-4830-BFBC-A0A50CB97FE0}" type="presParOf" srcId="{17500BD1-2337-4460-A546-49E2260DD9B4}" destId="{09D628BC-910B-49B7-8D21-9595DA15392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44AA1B-93CC-4112-B11E-3024DC4B8014}">
      <dsp:nvSpPr>
        <dsp:cNvPr id="0" name=""/>
        <dsp:cNvSpPr/>
      </dsp:nvSpPr>
      <dsp:spPr>
        <a:xfrm rot="5400000">
          <a:off x="-285974" y="290515"/>
          <a:ext cx="1906495" cy="133454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>
              <a:latin typeface="Cambria" panose="02040503050406030204" pitchFamily="18" charset="0"/>
            </a:rPr>
            <a:t>школа</a:t>
          </a:r>
          <a:endParaRPr lang="ru-RU" sz="3400" kern="1200" dirty="0">
            <a:latin typeface="Cambria" panose="02040503050406030204" pitchFamily="18" charset="0"/>
          </a:endParaRPr>
        </a:p>
      </dsp:txBody>
      <dsp:txXfrm rot="-5400000">
        <a:off x="1" y="671815"/>
        <a:ext cx="1334547" cy="571948"/>
      </dsp:txXfrm>
    </dsp:sp>
    <dsp:sp modelId="{0959A8F2-79EF-41C9-BB93-A148B41A927F}">
      <dsp:nvSpPr>
        <dsp:cNvPr id="0" name=""/>
        <dsp:cNvSpPr/>
      </dsp:nvSpPr>
      <dsp:spPr>
        <a:xfrm rot="5400000">
          <a:off x="5730005" y="-4390917"/>
          <a:ext cx="1239222" cy="100301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b="1" kern="1200" dirty="0" smtClean="0">
              <a:solidFill>
                <a:srgbClr val="FF0000"/>
              </a:solidFill>
              <a:latin typeface="Cambria" panose="02040503050406030204" pitchFamily="18" charset="0"/>
            </a:rPr>
            <a:t>заранее</a:t>
          </a:r>
          <a:r>
            <a:rPr lang="ru-RU" sz="2500" kern="1200" dirty="0" smtClean="0">
              <a:latin typeface="Cambria" panose="02040503050406030204" pitchFamily="18" charset="0"/>
            </a:rPr>
            <a:t> распечатаны комплекты бланков для </a:t>
          </a:r>
          <a:r>
            <a:rPr lang="ru-RU" sz="2500" b="1" kern="1200" dirty="0" smtClean="0">
              <a:solidFill>
                <a:srgbClr val="FF0000"/>
              </a:solidFill>
              <a:latin typeface="Cambria" panose="02040503050406030204" pitchFamily="18" charset="0"/>
            </a:rPr>
            <a:t>каждого</a:t>
          </a:r>
          <a:r>
            <a:rPr lang="ru-RU" sz="2500" kern="1200" dirty="0" smtClean="0">
              <a:latin typeface="Cambria" panose="02040503050406030204" pitchFamily="18" charset="0"/>
            </a:rPr>
            <a:t> участника индивидуально из спец ПО (</a:t>
          </a:r>
          <a:r>
            <a:rPr lang="ru-RU" sz="2500" kern="1200" dirty="0" smtClean="0">
              <a:solidFill>
                <a:srgbClr val="FF0000"/>
              </a:solidFill>
              <a:latin typeface="Cambria" panose="02040503050406030204" pitchFamily="18" charset="0"/>
            </a:rPr>
            <a:t>не копировать одинаковые бланки!</a:t>
          </a:r>
          <a:r>
            <a:rPr lang="ru-RU" sz="2500" kern="1200" dirty="0" smtClean="0">
              <a:latin typeface="Cambria" panose="02040503050406030204" pitchFamily="18" charset="0"/>
            </a:rPr>
            <a:t>)  </a:t>
          </a:r>
          <a:endParaRPr lang="ru-RU" sz="2500" kern="1200" dirty="0">
            <a:latin typeface="Cambria" panose="02040503050406030204" pitchFamily="18" charset="0"/>
          </a:endParaRPr>
        </a:p>
      </dsp:txBody>
      <dsp:txXfrm rot="-5400000">
        <a:off x="1334547" y="65035"/>
        <a:ext cx="9969644" cy="1118234"/>
      </dsp:txXfrm>
    </dsp:sp>
    <dsp:sp modelId="{334BF070-7D5A-4A03-AAED-7B489C35A735}">
      <dsp:nvSpPr>
        <dsp:cNvPr id="0" name=""/>
        <dsp:cNvSpPr/>
      </dsp:nvSpPr>
      <dsp:spPr>
        <a:xfrm rot="5400000">
          <a:off x="-285974" y="2005995"/>
          <a:ext cx="1906495" cy="133454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>
              <a:latin typeface="Cambria" panose="02040503050406030204" pitchFamily="18" charset="0"/>
            </a:rPr>
            <a:t>школа</a:t>
          </a:r>
          <a:endParaRPr lang="ru-RU" sz="3400" kern="1200" dirty="0">
            <a:latin typeface="Cambria" panose="02040503050406030204" pitchFamily="18" charset="0"/>
          </a:endParaRPr>
        </a:p>
      </dsp:txBody>
      <dsp:txXfrm rot="-5400000">
        <a:off x="1" y="2387295"/>
        <a:ext cx="1334547" cy="571948"/>
      </dsp:txXfrm>
    </dsp:sp>
    <dsp:sp modelId="{112C3B9A-7AA0-46DD-8EF7-25E8083A7388}">
      <dsp:nvSpPr>
        <dsp:cNvPr id="0" name=""/>
        <dsp:cNvSpPr/>
      </dsp:nvSpPr>
      <dsp:spPr>
        <a:xfrm rot="5400000">
          <a:off x="5730005" y="-2675436"/>
          <a:ext cx="1239222" cy="100301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b="1" kern="1200" dirty="0" smtClean="0">
              <a:solidFill>
                <a:srgbClr val="FF0000"/>
              </a:solidFill>
              <a:latin typeface="Cambria" panose="02040503050406030204" pitchFamily="18" charset="0"/>
            </a:rPr>
            <a:t>СРАЗУ</a:t>
          </a:r>
          <a:r>
            <a:rPr lang="ru-RU" sz="2500" kern="1200" dirty="0" smtClean="0">
              <a:latin typeface="Cambria" panose="02040503050406030204" pitchFamily="18" charset="0"/>
            </a:rPr>
            <a:t> после получения тем сочинений (текстов изложений) они распечатываются техническим специалистом и выдаются члену комиссии в аудитории (желательно для каждого учащегося)</a:t>
          </a:r>
          <a:endParaRPr lang="ru-RU" sz="2500" kern="1200" dirty="0">
            <a:latin typeface="Cambria" panose="02040503050406030204" pitchFamily="18" charset="0"/>
          </a:endParaRPr>
        </a:p>
      </dsp:txBody>
      <dsp:txXfrm rot="-5400000">
        <a:off x="1334547" y="1780516"/>
        <a:ext cx="9969644" cy="1118234"/>
      </dsp:txXfrm>
    </dsp:sp>
    <dsp:sp modelId="{D9A11FD4-38C1-4129-AA05-D2446F0CFE8D}">
      <dsp:nvSpPr>
        <dsp:cNvPr id="0" name=""/>
        <dsp:cNvSpPr/>
      </dsp:nvSpPr>
      <dsp:spPr>
        <a:xfrm rot="5400000">
          <a:off x="-285974" y="3721476"/>
          <a:ext cx="1906495" cy="133454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>
              <a:latin typeface="Cambria" panose="02040503050406030204" pitchFamily="18" charset="0"/>
            </a:rPr>
            <a:t>школа</a:t>
          </a:r>
          <a:endParaRPr lang="ru-RU" sz="3400" kern="1200" dirty="0">
            <a:latin typeface="Cambria" panose="02040503050406030204" pitchFamily="18" charset="0"/>
          </a:endParaRPr>
        </a:p>
      </dsp:txBody>
      <dsp:txXfrm rot="-5400000">
        <a:off x="1" y="4102776"/>
        <a:ext cx="1334547" cy="571948"/>
      </dsp:txXfrm>
    </dsp:sp>
    <dsp:sp modelId="{09D628BC-910B-49B7-8D21-9595DA153926}">
      <dsp:nvSpPr>
        <dsp:cNvPr id="0" name=""/>
        <dsp:cNvSpPr/>
      </dsp:nvSpPr>
      <dsp:spPr>
        <a:xfrm rot="5400000">
          <a:off x="5730005" y="-959956"/>
          <a:ext cx="1239222" cy="100301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>
              <a:latin typeface="Cambria" panose="02040503050406030204" pitchFamily="18" charset="0"/>
            </a:rPr>
            <a:t>после написания сочинения </a:t>
          </a:r>
          <a:r>
            <a:rPr lang="ru-RU" sz="2500" b="1" kern="1200" dirty="0" smtClean="0">
              <a:solidFill>
                <a:srgbClr val="FF0000"/>
              </a:solidFill>
              <a:latin typeface="Cambria" panose="02040503050406030204" pitchFamily="18" charset="0"/>
            </a:rPr>
            <a:t>все бланки</a:t>
          </a:r>
          <a:r>
            <a:rPr lang="ru-RU" sz="2500" b="1" kern="1200" dirty="0" smtClean="0">
              <a:latin typeface="Cambria" panose="02040503050406030204" pitchFamily="18" charset="0"/>
            </a:rPr>
            <a:t> </a:t>
          </a:r>
          <a:r>
            <a:rPr lang="ru-RU" sz="2500" kern="1200" dirty="0" smtClean="0">
              <a:solidFill>
                <a:srgbClr val="FF0000"/>
              </a:solidFill>
              <a:latin typeface="Cambria" panose="02040503050406030204" pitchFamily="18" charset="0"/>
            </a:rPr>
            <a:t>передаются</a:t>
          </a:r>
          <a:r>
            <a:rPr lang="ru-RU" sz="2500" kern="1200" dirty="0" smtClean="0">
              <a:latin typeface="Cambria" panose="02040503050406030204" pitchFamily="18" charset="0"/>
            </a:rPr>
            <a:t> директору школы, </a:t>
          </a:r>
          <a:r>
            <a:rPr lang="ru-RU" sz="2500" kern="1200" dirty="0" smtClean="0">
              <a:solidFill>
                <a:srgbClr val="FF0000"/>
              </a:solidFill>
              <a:latin typeface="Cambria" panose="02040503050406030204" pitchFamily="18" charset="0"/>
            </a:rPr>
            <a:t>бланки записи и регистрации </a:t>
          </a:r>
          <a:r>
            <a:rPr lang="ru-RU" sz="3600" b="1" kern="1200" dirty="0" smtClean="0">
              <a:solidFill>
                <a:srgbClr val="FF0000"/>
              </a:solidFill>
              <a:latin typeface="Cambria" panose="02040503050406030204" pitchFamily="18" charset="0"/>
            </a:rPr>
            <a:t>ксерокопируются</a:t>
          </a:r>
          <a:r>
            <a:rPr lang="ru-RU" sz="2500" kern="1200" dirty="0" smtClean="0">
              <a:latin typeface="Cambria" panose="02040503050406030204" pitchFamily="18" charset="0"/>
            </a:rPr>
            <a:t> техническим специалистом</a:t>
          </a:r>
          <a:endParaRPr lang="ru-RU" sz="2500" kern="1200" dirty="0">
            <a:latin typeface="Cambria" panose="02040503050406030204" pitchFamily="18" charset="0"/>
          </a:endParaRPr>
        </a:p>
      </dsp:txBody>
      <dsp:txXfrm rot="-5400000">
        <a:off x="1334547" y="3495996"/>
        <a:ext cx="9969644" cy="11182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44AA1B-93CC-4112-B11E-3024DC4B8014}">
      <dsp:nvSpPr>
        <dsp:cNvPr id="0" name=""/>
        <dsp:cNvSpPr/>
      </dsp:nvSpPr>
      <dsp:spPr>
        <a:xfrm rot="5400000">
          <a:off x="-285974" y="290515"/>
          <a:ext cx="1906495" cy="133454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>
              <a:latin typeface="Cambria" panose="02040503050406030204" pitchFamily="18" charset="0"/>
            </a:rPr>
            <a:t>школа</a:t>
          </a:r>
          <a:endParaRPr lang="ru-RU" sz="3400" kern="1200" dirty="0">
            <a:latin typeface="Cambria" panose="02040503050406030204" pitchFamily="18" charset="0"/>
          </a:endParaRPr>
        </a:p>
      </dsp:txBody>
      <dsp:txXfrm rot="-5400000">
        <a:off x="1" y="671815"/>
        <a:ext cx="1334547" cy="571948"/>
      </dsp:txXfrm>
    </dsp:sp>
    <dsp:sp modelId="{0959A8F2-79EF-41C9-BB93-A148B41A927F}">
      <dsp:nvSpPr>
        <dsp:cNvPr id="0" name=""/>
        <dsp:cNvSpPr/>
      </dsp:nvSpPr>
      <dsp:spPr>
        <a:xfrm rot="5400000">
          <a:off x="5730005" y="-4390917"/>
          <a:ext cx="1239222" cy="100301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>
              <a:latin typeface="Cambria" panose="02040503050406030204" pitchFamily="18" charset="0"/>
            </a:rPr>
            <a:t>члены (эксперты) школьной комиссии в течение </a:t>
          </a:r>
          <a:r>
            <a:rPr lang="ru-RU" sz="4000" b="1" kern="1200" dirty="0" smtClean="0">
              <a:solidFill>
                <a:srgbClr val="FF0000"/>
              </a:solidFill>
              <a:latin typeface="Cambria" panose="02040503050406030204" pitchFamily="18" charset="0"/>
            </a:rPr>
            <a:t>4 дней </a:t>
          </a:r>
          <a:r>
            <a:rPr lang="ru-RU" sz="2600" kern="1200" dirty="0" smtClean="0">
              <a:latin typeface="Cambria" panose="02040503050406030204" pitchFamily="18" charset="0"/>
            </a:rPr>
            <a:t>оценивают сочинения (изложение) </a:t>
          </a:r>
          <a:r>
            <a:rPr lang="ru-RU" sz="2600" b="1" kern="1200" dirty="0" smtClean="0">
              <a:solidFill>
                <a:srgbClr val="FF0000"/>
              </a:solidFill>
              <a:latin typeface="Cambria" panose="02040503050406030204" pitchFamily="18" charset="0"/>
            </a:rPr>
            <a:t>в соответствии с критериями</a:t>
          </a:r>
          <a:r>
            <a:rPr lang="ru-RU" sz="2600" kern="1200" dirty="0" smtClean="0">
              <a:latin typeface="Cambria" panose="02040503050406030204" pitchFamily="18" charset="0"/>
            </a:rPr>
            <a:t>, разработанными </a:t>
          </a:r>
          <a:r>
            <a:rPr lang="ru-RU" sz="2600" kern="1200" dirty="0" err="1" smtClean="0">
              <a:latin typeface="Cambria" panose="02040503050406030204" pitchFamily="18" charset="0"/>
            </a:rPr>
            <a:t>Рособрнадзором</a:t>
          </a:r>
          <a:endParaRPr lang="ru-RU" sz="2600" kern="1200" dirty="0">
            <a:latin typeface="Cambria" panose="02040503050406030204" pitchFamily="18" charset="0"/>
          </a:endParaRPr>
        </a:p>
      </dsp:txBody>
      <dsp:txXfrm rot="-5400000">
        <a:off x="1334547" y="65035"/>
        <a:ext cx="9969644" cy="1118234"/>
      </dsp:txXfrm>
    </dsp:sp>
    <dsp:sp modelId="{334BF070-7D5A-4A03-AAED-7B489C35A735}">
      <dsp:nvSpPr>
        <dsp:cNvPr id="0" name=""/>
        <dsp:cNvSpPr/>
      </dsp:nvSpPr>
      <dsp:spPr>
        <a:xfrm rot="5400000">
          <a:off x="-285974" y="2005995"/>
          <a:ext cx="1906495" cy="133454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>
              <a:latin typeface="Cambria" panose="02040503050406030204" pitchFamily="18" charset="0"/>
            </a:rPr>
            <a:t>школа</a:t>
          </a:r>
          <a:endParaRPr lang="ru-RU" sz="3400" kern="1200" dirty="0">
            <a:latin typeface="Cambria" panose="02040503050406030204" pitchFamily="18" charset="0"/>
          </a:endParaRPr>
        </a:p>
      </dsp:txBody>
      <dsp:txXfrm rot="-5400000">
        <a:off x="1" y="2387295"/>
        <a:ext cx="1334547" cy="571948"/>
      </dsp:txXfrm>
    </dsp:sp>
    <dsp:sp modelId="{112C3B9A-7AA0-46DD-8EF7-25E8083A7388}">
      <dsp:nvSpPr>
        <dsp:cNvPr id="0" name=""/>
        <dsp:cNvSpPr/>
      </dsp:nvSpPr>
      <dsp:spPr>
        <a:xfrm rot="5400000">
          <a:off x="5730005" y="-2675436"/>
          <a:ext cx="1239222" cy="100301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600" b="1" kern="1200" dirty="0" smtClean="0">
              <a:solidFill>
                <a:srgbClr val="FF0000"/>
              </a:solidFill>
              <a:latin typeface="Cambria" panose="02040503050406030204" pitchFamily="18" charset="0"/>
            </a:rPr>
            <a:t>ответственный</a:t>
          </a:r>
          <a:r>
            <a:rPr lang="ru-RU" sz="2700" b="1" kern="1200" dirty="0" smtClean="0">
              <a:solidFill>
                <a:srgbClr val="FF0000"/>
              </a:solidFill>
              <a:latin typeface="Cambria" panose="02040503050406030204" pitchFamily="18" charset="0"/>
            </a:rPr>
            <a:t> </a:t>
          </a:r>
          <a:r>
            <a:rPr lang="ru-RU" sz="2700" kern="1200" dirty="0" smtClean="0">
              <a:latin typeface="Cambria" panose="02040503050406030204" pitchFamily="18" charset="0"/>
            </a:rPr>
            <a:t>сотрудник, назначенный директором ОО, </a:t>
          </a:r>
          <a:r>
            <a:rPr lang="ru-RU" sz="2700" kern="1200" dirty="0" smtClean="0">
              <a:solidFill>
                <a:srgbClr val="FF0000"/>
              </a:solidFill>
              <a:latin typeface="Cambria" panose="02040503050406030204" pitchFamily="18" charset="0"/>
            </a:rPr>
            <a:t>заполняет оригиналы </a:t>
          </a:r>
          <a:r>
            <a:rPr lang="ru-RU" sz="2700" kern="1200" dirty="0" smtClean="0">
              <a:latin typeface="Cambria" panose="02040503050406030204" pitchFamily="18" charset="0"/>
            </a:rPr>
            <a:t>бланков регистрации в части оценки</a:t>
          </a:r>
          <a:endParaRPr lang="ru-RU" sz="2700" kern="1200" dirty="0">
            <a:latin typeface="Cambria" panose="02040503050406030204" pitchFamily="18" charset="0"/>
          </a:endParaRPr>
        </a:p>
      </dsp:txBody>
      <dsp:txXfrm rot="-5400000">
        <a:off x="1334547" y="1780516"/>
        <a:ext cx="9969644" cy="1118234"/>
      </dsp:txXfrm>
    </dsp:sp>
    <dsp:sp modelId="{D9A11FD4-38C1-4129-AA05-D2446F0CFE8D}">
      <dsp:nvSpPr>
        <dsp:cNvPr id="0" name=""/>
        <dsp:cNvSpPr/>
      </dsp:nvSpPr>
      <dsp:spPr>
        <a:xfrm rot="5400000">
          <a:off x="-285974" y="3721476"/>
          <a:ext cx="1906495" cy="133454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>
              <a:latin typeface="Cambria" panose="02040503050406030204" pitchFamily="18" charset="0"/>
            </a:rPr>
            <a:t>МОУО</a:t>
          </a:r>
          <a:endParaRPr lang="ru-RU" sz="3400" kern="1200" dirty="0">
            <a:latin typeface="Cambria" panose="02040503050406030204" pitchFamily="18" charset="0"/>
          </a:endParaRPr>
        </a:p>
      </dsp:txBody>
      <dsp:txXfrm rot="-5400000">
        <a:off x="1" y="4102776"/>
        <a:ext cx="1334547" cy="571948"/>
      </dsp:txXfrm>
    </dsp:sp>
    <dsp:sp modelId="{09D628BC-910B-49B7-8D21-9595DA153926}">
      <dsp:nvSpPr>
        <dsp:cNvPr id="0" name=""/>
        <dsp:cNvSpPr/>
      </dsp:nvSpPr>
      <dsp:spPr>
        <a:xfrm rot="5400000">
          <a:off x="5730005" y="-959956"/>
          <a:ext cx="1239222" cy="100301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latin typeface="Cambria" panose="02040503050406030204" pitchFamily="18" charset="0"/>
            </a:rPr>
            <a:t>бланки регистрации в конвертах не позднее </a:t>
          </a:r>
          <a:r>
            <a:rPr lang="ru-RU" sz="2800" b="1" u="sng" kern="1200" dirty="0" smtClean="0">
              <a:solidFill>
                <a:srgbClr val="FF0000"/>
              </a:solidFill>
              <a:latin typeface="Cambria" panose="02040503050406030204" pitchFamily="18" charset="0"/>
            </a:rPr>
            <a:t>12.12.2016г.</a:t>
          </a:r>
          <a:r>
            <a:rPr lang="ru-RU" sz="2800" u="sng" kern="1200" dirty="0" smtClean="0">
              <a:latin typeface="Cambria" panose="02040503050406030204" pitchFamily="18" charset="0"/>
            </a:rPr>
            <a:t> </a:t>
          </a:r>
          <a:r>
            <a:rPr lang="ru-RU" sz="2800" kern="1200" dirty="0" smtClean="0">
              <a:latin typeface="Cambria" panose="02040503050406030204" pitchFamily="18" charset="0"/>
            </a:rPr>
            <a:t>передаются в РОЦОИСО для дальнейшей обработки</a:t>
          </a:r>
          <a:endParaRPr lang="ru-RU" sz="2800" kern="1200" dirty="0">
            <a:latin typeface="Cambria" panose="02040503050406030204" pitchFamily="18" charset="0"/>
          </a:endParaRPr>
        </a:p>
      </dsp:txBody>
      <dsp:txXfrm rot="-5400000">
        <a:off x="1334547" y="3495996"/>
        <a:ext cx="9969644" cy="11182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DAD4D-D4F5-49AA-B118-D7A284D6C7DA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207ED-9C0E-4084-8955-5BB363E31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926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83904" indent="-30150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206006" indent="-241201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88409" indent="-241201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70810" indent="-241201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53213" indent="-2412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35615" indent="-2412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618018" indent="-2412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100420" indent="-2412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300">
                <a:latin typeface="Arial" charset="0"/>
              </a:rPr>
              <a:t>ABBYY TestReader 4.0 Network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83904" indent="-30150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206006" indent="-241201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88409" indent="-241201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70810" indent="-241201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53213" indent="-2412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35615" indent="-2412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618018" indent="-2412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100420" indent="-2412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859BCD4-62D4-4FDF-8700-C8D5BBFC2D56}" type="datetime1">
              <a:rPr lang="en-US" sz="1300">
                <a:latin typeface="Arial" charset="0"/>
              </a:rPr>
              <a:pPr eaLnBrk="1" hangingPunct="1"/>
              <a:t>11/11/2016</a:t>
            </a:fld>
            <a:endParaRPr lang="en-US" sz="1300">
              <a:latin typeface="Arial" charset="0"/>
            </a:endParaRPr>
          </a:p>
        </p:txBody>
      </p:sp>
      <p:sp>
        <p:nvSpPr>
          <p:cNvPr id="2560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83904" indent="-30150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206006" indent="-241201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88409" indent="-241201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70810" indent="-241201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53213" indent="-2412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35615" indent="-2412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618018" indent="-2412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100420" indent="-2412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300">
                <a:latin typeface="Arial" charset="0"/>
              </a:rPr>
              <a:t>Технология экспертизы ЕГЭ</a:t>
            </a:r>
          </a:p>
        </p:txBody>
      </p:sp>
      <p:sp>
        <p:nvSpPr>
          <p:cNvPr id="256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83904" indent="-30150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206006" indent="-241201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88409" indent="-241201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70810" indent="-241201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53213" indent="-2412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35615" indent="-2412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618018" indent="-2412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100420" indent="-2412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2F80FE8-B63C-42AD-AB74-D01D0C8B72BD}" type="slidenum">
              <a:rPr lang="en-US" sz="1300">
                <a:latin typeface="Arial" charset="0"/>
              </a:rPr>
              <a:pPr eaLnBrk="1" hangingPunct="1"/>
              <a:t>3</a:t>
            </a:fld>
            <a:endParaRPr lang="en-US" sz="1300">
              <a:latin typeface="Arial" charset="0"/>
            </a:endParaRPr>
          </a:p>
        </p:txBody>
      </p:sp>
      <p:sp>
        <p:nvSpPr>
          <p:cNvPr id="256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i="1" smtClean="0"/>
          </a:p>
        </p:txBody>
      </p:sp>
    </p:spTree>
    <p:extLst>
      <p:ext uri="{BB962C8B-B14F-4D97-AF65-F5344CB8AC3E}">
        <p14:creationId xmlns:p14="http://schemas.microsoft.com/office/powerpoint/2010/main" val="1495963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ю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3EDE-918F-4FFD-9C25-A62CEB399AA7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583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83904" indent="-30150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206006" indent="-241201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88409" indent="-241201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70810" indent="-241201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53213" indent="-2412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35615" indent="-2412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618018" indent="-2412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100420" indent="-2412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300">
                <a:latin typeface="Arial" charset="0"/>
              </a:rPr>
              <a:t>ABBYY TestReader 4.0 Network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83904" indent="-30150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206006" indent="-241201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88409" indent="-241201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70810" indent="-241201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53213" indent="-2412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35615" indent="-2412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618018" indent="-2412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100420" indent="-2412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859BCD4-62D4-4FDF-8700-C8D5BBFC2D56}" type="datetime1">
              <a:rPr lang="en-US" sz="1300">
                <a:latin typeface="Arial" charset="0"/>
              </a:rPr>
              <a:pPr eaLnBrk="1" hangingPunct="1"/>
              <a:t>11/11/2016</a:t>
            </a:fld>
            <a:endParaRPr lang="en-US" sz="1300">
              <a:latin typeface="Arial" charset="0"/>
            </a:endParaRPr>
          </a:p>
        </p:txBody>
      </p:sp>
      <p:sp>
        <p:nvSpPr>
          <p:cNvPr id="2560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83904" indent="-30150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206006" indent="-241201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88409" indent="-241201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70810" indent="-241201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53213" indent="-2412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35615" indent="-2412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618018" indent="-2412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100420" indent="-2412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300">
                <a:latin typeface="Arial" charset="0"/>
              </a:rPr>
              <a:t>Технология экспертизы ЕГЭ</a:t>
            </a:r>
          </a:p>
        </p:txBody>
      </p:sp>
      <p:sp>
        <p:nvSpPr>
          <p:cNvPr id="256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83904" indent="-30150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206006" indent="-241201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88409" indent="-241201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70810" indent="-241201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53213" indent="-2412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35615" indent="-2412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618018" indent="-2412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100420" indent="-2412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2F80FE8-B63C-42AD-AB74-D01D0C8B72BD}" type="slidenum">
              <a:rPr lang="en-US" sz="1300">
                <a:latin typeface="Arial" charset="0"/>
              </a:rPr>
              <a:pPr eaLnBrk="1" hangingPunct="1"/>
              <a:t>11</a:t>
            </a:fld>
            <a:endParaRPr lang="en-US" sz="1300">
              <a:latin typeface="Arial" charset="0"/>
            </a:endParaRPr>
          </a:p>
        </p:txBody>
      </p:sp>
      <p:sp>
        <p:nvSpPr>
          <p:cNvPr id="256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i="1" smtClean="0"/>
          </a:p>
        </p:txBody>
      </p:sp>
    </p:spTree>
    <p:extLst>
      <p:ext uri="{BB962C8B-B14F-4D97-AF65-F5344CB8AC3E}">
        <p14:creationId xmlns:p14="http://schemas.microsoft.com/office/powerpoint/2010/main" val="902499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ю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3EDE-918F-4FFD-9C25-A62CEB399AA7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200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54D1-548F-4D85-B5BA-9314F1EB4994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F560-9DAD-4901-8CDB-64901C2B3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991248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54D1-548F-4D85-B5BA-9314F1EB4994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F560-9DAD-4901-8CDB-64901C2B3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485232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54D1-548F-4D85-B5BA-9314F1EB4994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F560-9DAD-4901-8CDB-64901C2B3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742248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54D1-548F-4D85-B5BA-9314F1EB4994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F560-9DAD-4901-8CDB-64901C2B3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764963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54D1-548F-4D85-B5BA-9314F1EB4994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F560-9DAD-4901-8CDB-64901C2B3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915364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54D1-548F-4D85-B5BA-9314F1EB4994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F560-9DAD-4901-8CDB-64901C2B3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209175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54D1-548F-4D85-B5BA-9314F1EB4994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F560-9DAD-4901-8CDB-64901C2B3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339552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54D1-548F-4D85-B5BA-9314F1EB4994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F560-9DAD-4901-8CDB-64901C2B3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101324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54D1-548F-4D85-B5BA-9314F1EB4994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F560-9DAD-4901-8CDB-64901C2B3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372551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54D1-548F-4D85-B5BA-9314F1EB4994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F560-9DAD-4901-8CDB-64901C2B3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865808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54D1-548F-4D85-B5BA-9314F1EB4994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F560-9DAD-4901-8CDB-64901C2B3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983997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354D1-548F-4D85-B5BA-9314F1EB4994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5F560-9DAD-4901-8CDB-64901C2B3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671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coi61.r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ge.rcoi61.org.ru/" TargetMode="External"/><Relationship Id="rId4" Type="http://schemas.openxmlformats.org/officeDocument/2006/relationships/hyperlink" Target="http://www.ege.edu.r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0658" y="1863397"/>
            <a:ext cx="105840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2241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libri" panose="020F0502020204030204" pitchFamily="34" charset="0"/>
              </a:rPr>
              <a:t>Итоговое сочинение </a:t>
            </a:r>
          </a:p>
          <a:p>
            <a:pPr algn="ctr"/>
            <a:r>
              <a:rPr lang="ru-RU" sz="6000" b="1" dirty="0" smtClean="0">
                <a:solidFill>
                  <a:srgbClr val="2241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libri" panose="020F0502020204030204" pitchFamily="34" charset="0"/>
              </a:rPr>
              <a:t>(изложение)</a:t>
            </a:r>
            <a:endParaRPr lang="ru-RU" sz="6000" dirty="0">
              <a:solidFill>
                <a:srgbClr val="2241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76"/>
            <a:ext cx="12192000" cy="174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564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2255" y="657040"/>
            <a:ext cx="6050227" cy="669776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b="1" dirty="0" smtClean="0">
                <a:solidFill>
                  <a:srgbClr val="2241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Calibri" pitchFamily="34" charset="0"/>
              </a:rPr>
              <a:t>Бланки</a:t>
            </a:r>
            <a:endParaRPr lang="en-US" b="1" dirty="0" smtClean="0">
              <a:solidFill>
                <a:srgbClr val="2241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Calibri" pitchFamily="34" charset="0"/>
            </a:endParaRPr>
          </a:p>
        </p:txBody>
      </p:sp>
      <p:sp>
        <p:nvSpPr>
          <p:cNvPr id="15" name="Rectangle 8"/>
          <p:cNvSpPr txBox="1">
            <a:spLocks noChangeArrowheads="1"/>
          </p:cNvSpPr>
          <p:nvPr/>
        </p:nvSpPr>
        <p:spPr>
          <a:xfrm>
            <a:off x="279400" y="1294148"/>
            <a:ext cx="7511661" cy="163955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576"/>
              </a:spcBef>
              <a:spcAft>
                <a:spcPts val="200"/>
              </a:spcAft>
              <a:buClr>
                <a:srgbClr val="C60C30"/>
              </a:buClr>
              <a:buFont typeface="Calibri" pitchFamily="34" charset="0"/>
              <a:buChar char="●"/>
              <a:defRPr lang="en-US" sz="2400" kern="120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628650" indent="-271463" algn="l" defTabSz="914400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Font typeface="Calibri" pitchFamily="34" charset="0"/>
              <a:buChar char="●"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spcBef>
                <a:spcPts val="384"/>
              </a:spcBef>
              <a:spcAft>
                <a:spcPts val="0"/>
              </a:spcAft>
              <a:buFont typeface="Calibri" pitchFamily="34" charset="0"/>
              <a:buChar char="–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17938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54125" indent="-176213" algn="l" defTabSz="914400" rtl="0" eaLnBrk="1" latinLnBrk="0" hangingPunct="1">
              <a:spcBef>
                <a:spcPct val="20000"/>
              </a:spcBef>
              <a:buFont typeface="Calibri" pitchFamily="34" charset="0"/>
              <a:buChar char="‐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Wingdings" pitchFamily="2" charset="2"/>
              <a:buChar char="ü"/>
            </a:pPr>
            <a:r>
              <a:rPr lang="ru-RU" sz="3200" dirty="0">
                <a:solidFill>
                  <a:schemeClr val="tx1"/>
                </a:solidFill>
                <a:latin typeface="Bookman Old Style" pitchFamily="18" charset="0"/>
              </a:rPr>
              <a:t>Бланк регистрации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Char char="ü"/>
            </a:pPr>
            <a:r>
              <a:rPr lang="ru-RU" sz="3200" dirty="0">
                <a:solidFill>
                  <a:schemeClr val="tx1"/>
                </a:solidFill>
                <a:latin typeface="Bookman Old Style" pitchFamily="18" charset="0"/>
              </a:rPr>
              <a:t>Бланк </a:t>
            </a:r>
            <a:r>
              <a:rPr lang="ru-RU" sz="3200" dirty="0" smtClean="0">
                <a:solidFill>
                  <a:schemeClr val="tx1"/>
                </a:solidFill>
                <a:latin typeface="Bookman Old Style" pitchFamily="18" charset="0"/>
              </a:rPr>
              <a:t>записи и дополнительный бланк записи</a:t>
            </a:r>
            <a:endParaRPr lang="ru-RU" sz="32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7192742"/>
              </p:ext>
            </p:extLst>
          </p:nvPr>
        </p:nvGraphicFramePr>
        <p:xfrm>
          <a:off x="7953375" y="805385"/>
          <a:ext cx="3829050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Acrobat Document" r:id="rId4" imgW="5666966" imgH="8019796" progId="AcroExch.Document.DC">
                  <p:embed/>
                </p:oleObj>
              </mc:Choice>
              <mc:Fallback>
                <p:oleObj name="Acrobat Document" r:id="rId4" imgW="5666966" imgH="8019796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53375" y="805385"/>
                        <a:ext cx="3829050" cy="5418137"/>
                      </a:xfrm>
                      <a:prstGeom prst="rect">
                        <a:avLst/>
                      </a:prstGeom>
                      <a:ln>
                        <a:solidFill>
                          <a:srgbClr val="22419B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65098" y="2957036"/>
            <a:ext cx="762596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>
                <a:solidFill>
                  <a:srgbClr val="FF0000"/>
                </a:solidFill>
                <a:latin typeface="Bookman Old Style" pitchFamily="18" charset="0"/>
              </a:rPr>
              <a:t>Комплект бланков на 1 участника итогового сочинения (изложения) состоит из </a:t>
            </a:r>
            <a:r>
              <a:rPr lang="ru-RU" sz="2800" b="1" i="1" dirty="0">
                <a:solidFill>
                  <a:srgbClr val="FF0000"/>
                </a:solidFill>
                <a:latin typeface="Bookman Old Style" pitchFamily="18" charset="0"/>
              </a:rPr>
              <a:t>бланка регистрации и 4 бланков записи</a:t>
            </a:r>
            <a:r>
              <a:rPr lang="ru-RU" sz="2800" i="1" dirty="0">
                <a:solidFill>
                  <a:srgbClr val="FF0000"/>
                </a:solidFill>
                <a:latin typeface="Bookman Old Style" pitchFamily="18" charset="0"/>
              </a:rPr>
              <a:t>, которые должны быть </a:t>
            </a:r>
            <a:r>
              <a:rPr lang="ru-RU" sz="2800" b="1" i="1" dirty="0">
                <a:solidFill>
                  <a:srgbClr val="FF0000"/>
                </a:solidFill>
                <a:latin typeface="Bookman Old Style" pitchFamily="18" charset="0"/>
              </a:rPr>
              <a:t>пронумерованы от 1 до 4 – в поле «Лист №» </a:t>
            </a:r>
            <a:r>
              <a:rPr lang="ru-RU" sz="2800" i="1" dirty="0">
                <a:solidFill>
                  <a:srgbClr val="FF0000"/>
                </a:solidFill>
                <a:latin typeface="Bookman Old Style" pitchFamily="18" charset="0"/>
              </a:rPr>
              <a:t> бланков записи каждого </a:t>
            </a:r>
            <a:r>
              <a:rPr lang="ru-RU" sz="2800" i="1" dirty="0" smtClean="0">
                <a:solidFill>
                  <a:srgbClr val="FF0000"/>
                </a:solidFill>
                <a:latin typeface="Bookman Old Style" pitchFamily="18" charset="0"/>
              </a:rPr>
              <a:t>комплекта</a:t>
            </a:r>
            <a:endParaRPr lang="ru-RU" sz="2800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6267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503854" y="1203639"/>
            <a:ext cx="7296538" cy="5337117"/>
          </a:xfrm>
          <a:noFill/>
        </p:spPr>
        <p:txBody>
          <a:bodyPr>
            <a:normAutofit fontScale="92500"/>
          </a:bodyPr>
          <a:lstStyle/>
          <a:p>
            <a:pPr lvl="0"/>
            <a:r>
              <a:rPr lang="ru-RU" dirty="0">
                <a:latin typeface="Cambria" panose="02040503050406030204" pitchFamily="18" charset="0"/>
              </a:rPr>
              <a:t>На одного участника по умолчанию печатается </a:t>
            </a:r>
            <a:r>
              <a:rPr lang="ru-RU" dirty="0" smtClean="0">
                <a:latin typeface="Cambria" panose="02040503050406030204" pitchFamily="18" charset="0"/>
              </a:rPr>
              <a:t>бланк </a:t>
            </a:r>
            <a:r>
              <a:rPr lang="ru-RU" dirty="0">
                <a:latin typeface="Cambria" panose="02040503050406030204" pitchFamily="18" charset="0"/>
              </a:rPr>
              <a:t>регистрации и </a:t>
            </a:r>
            <a:r>
              <a:rPr lang="ru-RU" dirty="0">
                <a:solidFill>
                  <a:srgbClr val="FF0000"/>
                </a:solidFill>
                <a:latin typeface="Cambria" panose="02040503050406030204" pitchFamily="18" charset="0"/>
              </a:rPr>
              <a:t>4 бланка</a:t>
            </a:r>
            <a:r>
              <a:rPr lang="ru-RU" dirty="0">
                <a:latin typeface="Cambria" panose="02040503050406030204" pitchFamily="18" charset="0"/>
              </a:rPr>
              <a:t> записи. Печать бланков </a:t>
            </a:r>
            <a:r>
              <a:rPr lang="ru-RU" dirty="0">
                <a:solidFill>
                  <a:srgbClr val="FF0000"/>
                </a:solidFill>
                <a:latin typeface="Cambria" panose="02040503050406030204" pitchFamily="18" charset="0"/>
              </a:rPr>
              <a:t>односторонняя</a:t>
            </a:r>
            <a:r>
              <a:rPr lang="ru-RU" dirty="0">
                <a:latin typeface="Cambria" panose="02040503050406030204" pitchFamily="18" charset="0"/>
              </a:rPr>
              <a:t>.</a:t>
            </a:r>
          </a:p>
          <a:p>
            <a:pPr lvl="0"/>
            <a:r>
              <a:rPr lang="ru-RU" dirty="0">
                <a:latin typeface="Cambria" panose="02040503050406030204" pitchFamily="18" charset="0"/>
              </a:rPr>
              <a:t>Код работы печатается </a:t>
            </a:r>
            <a:r>
              <a:rPr lang="ru-RU" dirty="0">
                <a:solidFill>
                  <a:srgbClr val="FF0000"/>
                </a:solidFill>
                <a:latin typeface="Cambria" panose="02040503050406030204" pitchFamily="18" charset="0"/>
              </a:rPr>
              <a:t>автоматически</a:t>
            </a:r>
            <a:r>
              <a:rPr lang="ru-RU" dirty="0">
                <a:latin typeface="Cambria" panose="02040503050406030204" pitchFamily="18" charset="0"/>
              </a:rPr>
              <a:t> на бланке регистрации и бланках записи.</a:t>
            </a:r>
          </a:p>
          <a:p>
            <a:pPr lvl="0"/>
            <a:r>
              <a:rPr lang="ru-RU" dirty="0">
                <a:latin typeface="Cambria" panose="02040503050406030204" pitchFamily="18" charset="0"/>
              </a:rPr>
              <a:t>Если участнику не хватает места для ответа, он может попросить </a:t>
            </a:r>
            <a:r>
              <a:rPr lang="ru-RU" dirty="0">
                <a:solidFill>
                  <a:srgbClr val="FF0000"/>
                </a:solidFill>
                <a:latin typeface="Cambria" panose="02040503050406030204" pitchFamily="18" charset="0"/>
              </a:rPr>
              <a:t>дополнительный</a:t>
            </a:r>
            <a:r>
              <a:rPr lang="ru-RU" dirty="0">
                <a:latin typeface="Cambria" panose="02040503050406030204" pitchFamily="18" charset="0"/>
              </a:rPr>
              <a:t> бланк, который печатается предварительно. </a:t>
            </a:r>
          </a:p>
          <a:p>
            <a:r>
              <a:rPr lang="ru-RU" dirty="0">
                <a:latin typeface="Cambria" panose="02040503050406030204" pitchFamily="18" charset="0"/>
              </a:rPr>
              <a:t>Код работы в дополнительный бланк вписывается </a:t>
            </a:r>
            <a:r>
              <a:rPr lang="ru-RU" dirty="0">
                <a:solidFill>
                  <a:srgbClr val="FF0000"/>
                </a:solidFill>
                <a:latin typeface="Cambria" panose="02040503050406030204" pitchFamily="18" charset="0"/>
              </a:rPr>
              <a:t>вручную</a:t>
            </a:r>
            <a:r>
              <a:rPr lang="ru-RU" dirty="0">
                <a:latin typeface="Cambria" panose="02040503050406030204" pitchFamily="18" charset="0"/>
              </a:rPr>
              <a:t> с бланка регистрации</a:t>
            </a:r>
            <a:r>
              <a:rPr lang="ru-RU" dirty="0" smtClean="0">
                <a:latin typeface="Cambria" panose="02040503050406030204" pitchFamily="18" charset="0"/>
              </a:rPr>
              <a:t>.</a:t>
            </a:r>
          </a:p>
          <a:p>
            <a:r>
              <a:rPr lang="ru-RU" dirty="0" smtClean="0">
                <a:latin typeface="Cambria" panose="02040503050406030204" pitchFamily="18" charset="0"/>
              </a:rPr>
              <a:t>Поле </a:t>
            </a:r>
            <a:r>
              <a:rPr lang="ru-RU" dirty="0">
                <a:latin typeface="Cambria" panose="02040503050406030204" pitchFamily="18" charset="0"/>
              </a:rPr>
              <a:t>«Лист №» </a:t>
            </a:r>
            <a:r>
              <a:rPr lang="ru-RU" dirty="0">
                <a:solidFill>
                  <a:srgbClr val="FF0000"/>
                </a:solidFill>
                <a:latin typeface="Cambria" panose="02040503050406030204" pitchFamily="18" charset="0"/>
              </a:rPr>
              <a:t>заполняется членом комиссии</a:t>
            </a:r>
            <a:r>
              <a:rPr lang="ru-RU" dirty="0">
                <a:latin typeface="Cambria" panose="02040503050406030204" pitchFamily="18" charset="0"/>
              </a:rPr>
              <a:t> в случае выдачи участнику дополнительного бланка записи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135" y="728662"/>
            <a:ext cx="4032250" cy="5810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442255" y="668448"/>
            <a:ext cx="6050227" cy="669776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b="1" dirty="0" smtClean="0">
                <a:solidFill>
                  <a:srgbClr val="2241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Calibri" pitchFamily="34" charset="0"/>
              </a:rPr>
              <a:t>Бланки</a:t>
            </a:r>
            <a:endParaRPr lang="en-US" b="1" dirty="0" smtClean="0">
              <a:solidFill>
                <a:srgbClr val="2241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9186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042A4D-6872-4BFE-B0F2-0BF6E359BF91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1667532" y="737118"/>
            <a:ext cx="8820956" cy="1003968"/>
          </a:xfrm>
        </p:spPr>
        <p:txBody>
          <a:bodyPr/>
          <a:lstStyle/>
          <a:p>
            <a:pPr algn="ctr" eaLnBrk="1" hangingPunct="1"/>
            <a:r>
              <a:rPr lang="ru-RU" b="1" dirty="0" smtClean="0">
                <a:solidFill>
                  <a:srgbClr val="2241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Calibri" pitchFamily="34" charset="0"/>
              </a:rPr>
              <a:t>Связка бланков</a:t>
            </a:r>
            <a:endParaRPr lang="en-US" b="1" dirty="0" smtClean="0">
              <a:solidFill>
                <a:srgbClr val="2241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" t="3010" b="78931"/>
          <a:stretch>
            <a:fillRect/>
          </a:stretch>
        </p:blipFill>
        <p:spPr bwMode="auto">
          <a:xfrm>
            <a:off x="1508178" y="3758344"/>
            <a:ext cx="9159823" cy="24671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8"/>
          <p:cNvSpPr txBox="1">
            <a:spLocks noChangeArrowheads="1"/>
          </p:cNvSpPr>
          <p:nvPr/>
        </p:nvSpPr>
        <p:spPr>
          <a:xfrm>
            <a:off x="2211355" y="1648694"/>
            <a:ext cx="8063746" cy="237626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576"/>
              </a:spcBef>
              <a:spcAft>
                <a:spcPts val="200"/>
              </a:spcAft>
              <a:buClr>
                <a:srgbClr val="C60C30"/>
              </a:buClr>
              <a:buFont typeface="Calibri" pitchFamily="34" charset="0"/>
              <a:buChar char="●"/>
              <a:defRPr lang="en-US" sz="2400" kern="120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628650" indent="-271463" algn="l" defTabSz="914400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Font typeface="Calibri" pitchFamily="34" charset="0"/>
              <a:buChar char="●"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spcBef>
                <a:spcPts val="384"/>
              </a:spcBef>
              <a:spcAft>
                <a:spcPts val="0"/>
              </a:spcAft>
              <a:buFont typeface="Calibri" pitchFamily="34" charset="0"/>
              <a:buChar char="–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17938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54125" indent="-176213" algn="l" defTabSz="914400" rtl="0" eaLnBrk="1" latinLnBrk="0" hangingPunct="1">
              <a:spcBef>
                <a:spcPct val="20000"/>
              </a:spcBef>
              <a:buFont typeface="Calibri" pitchFamily="34" charset="0"/>
              <a:buChar char="‐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ru-RU" sz="3200" dirty="0">
                <a:solidFill>
                  <a:schemeClr val="tx1"/>
                </a:solidFill>
                <a:latin typeface="Cambria" panose="02040503050406030204" pitchFamily="18" charset="0"/>
              </a:rPr>
              <a:t>Код работы </a:t>
            </a:r>
            <a:r>
              <a:rPr lang="ru-RU" sz="3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формируется </a:t>
            </a:r>
            <a:r>
              <a:rPr lang="ru-RU" sz="3200" dirty="0">
                <a:solidFill>
                  <a:schemeClr val="tx1"/>
                </a:solidFill>
                <a:latin typeface="Cambria" panose="02040503050406030204" pitchFamily="18" charset="0"/>
              </a:rPr>
              <a:t>автоматизировано при печати бланков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sz="3200" dirty="0">
                <a:solidFill>
                  <a:srgbClr val="FF0000"/>
                </a:solidFill>
                <a:latin typeface="Cambria" panose="02040503050406030204" pitchFamily="18" charset="0"/>
              </a:rPr>
              <a:t>Одинаковый на всех бланках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sz="3200" dirty="0">
                <a:solidFill>
                  <a:schemeClr val="tx1"/>
                </a:solidFill>
                <a:latin typeface="Cambria" panose="02040503050406030204" pitchFamily="18" charset="0"/>
              </a:rPr>
              <a:t>10-знаков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endParaRPr lang="ru-RU" sz="32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ru-RU" sz="2800" dirty="0">
              <a:solidFill>
                <a:schemeClr val="tx1"/>
              </a:solidFill>
              <a:latin typeface="Cambria" panose="02040503050406030204" pitchFamily="18" charset="0"/>
              <a:cs typeface="Calibri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ru-RU" sz="2800" dirty="0">
              <a:solidFill>
                <a:schemeClr val="tx1"/>
              </a:solidFill>
              <a:latin typeface="Cambria" panose="02040503050406030204" pitchFamily="18" charset="0"/>
              <a:cs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80176" y="5587051"/>
            <a:ext cx="2808312" cy="917209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4268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8921" y="729019"/>
            <a:ext cx="9963539" cy="885177"/>
          </a:xfrm>
        </p:spPr>
        <p:txBody>
          <a:bodyPr>
            <a:noAutofit/>
          </a:bodyPr>
          <a:lstStyle/>
          <a:p>
            <a:pPr lvl="0"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Замечания по результатам проведения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итогового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сочинения (изложения)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2015 г.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13398" y="2575400"/>
            <a:ext cx="11786118" cy="2723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1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некачественная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печать бланков;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бланке записи не указана </a:t>
            </a:r>
            <a:r>
              <a:rPr lang="ru-RU" sz="1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сочинения;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несоответствие номера темы в бланке регистрации номеру темы в бланках записи;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не заполнены «</a:t>
            </a:r>
            <a:r>
              <a:rPr lang="ru-RU" sz="1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шапки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пустых бланков записи;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не проставлены "</a:t>
            </a:r>
            <a:r>
              <a:rPr lang="ru-RU" sz="1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 корректор;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регистрационном поле не заполнено поле «</a:t>
            </a:r>
            <a:r>
              <a:rPr lang="ru-RU" sz="1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номер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кабинета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несоответствие номеров кабинетов на сопроводительном бланке номерам кабинетов в бланках регистрации;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заменен полностью комплект 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участника при порче одного из бланков пакета.</a:t>
            </a:r>
            <a:endParaRPr kumimoji="0" 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5295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1287624" y="3065292"/>
            <a:ext cx="10114384" cy="6251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49902"/>
              </a:avLst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b="1" kern="1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anose="02040503050406030204" pitchFamily="18" charset="0"/>
                <a:cs typeface="Arial" charset="0"/>
              </a:rPr>
              <a:t>Спасибо за внимание!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76"/>
            <a:ext cx="12192000" cy="174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0512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621" y="1928050"/>
            <a:ext cx="3514725" cy="38481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9165" y="3249993"/>
            <a:ext cx="3806952" cy="3013837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679556"/>
              </p:ext>
            </p:extLst>
          </p:nvPr>
        </p:nvGraphicFramePr>
        <p:xfrm>
          <a:off x="9105138" y="3281234"/>
          <a:ext cx="2830830" cy="1827213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1388710">
                  <a:extLst>
                    <a:ext uri="{9D8B030D-6E8A-4147-A177-3AD203B41FA5}">
                      <a16:colId xmlns:a16="http://schemas.microsoft.com/office/drawing/2014/main" xmlns="" val="2803359319"/>
                    </a:ext>
                  </a:extLst>
                </a:gridCol>
                <a:gridCol w="1442120">
                  <a:extLst>
                    <a:ext uri="{9D8B030D-6E8A-4147-A177-3AD203B41FA5}">
                      <a16:colId xmlns:a16="http://schemas.microsoft.com/office/drawing/2014/main" xmlns="" val="2085173482"/>
                    </a:ext>
                  </a:extLst>
                </a:gridCol>
              </a:tblGrid>
              <a:tr h="60907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3600" b="1" u="none" strike="noStrike" dirty="0" smtClean="0">
                          <a:solidFill>
                            <a:srgbClr val="FFFF00"/>
                          </a:solidFill>
                          <a:effectLst/>
                        </a:rPr>
                        <a:t>07.12.2016</a:t>
                      </a:r>
                      <a:endParaRPr lang="ru-RU" sz="3600" b="1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12243943"/>
                  </a:ext>
                </a:extLst>
              </a:tr>
              <a:tr h="6090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Сочинение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Изложение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27794592"/>
                  </a:ext>
                </a:extLst>
              </a:tr>
              <a:tr h="6090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200" b="1" i="0" u="none" strike="noStrike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15202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200" b="1" i="0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183264550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3075252"/>
              </p:ext>
            </p:extLst>
          </p:nvPr>
        </p:nvGraphicFramePr>
        <p:xfrm>
          <a:off x="4051554" y="1719769"/>
          <a:ext cx="5202174" cy="1383920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5202174">
                  <a:extLst>
                    <a:ext uri="{9D8B030D-6E8A-4147-A177-3AD203B41FA5}">
                      <a16:colId xmlns:a16="http://schemas.microsoft.com/office/drawing/2014/main" xmlns="" val="2803359319"/>
                    </a:ext>
                  </a:extLst>
                </a:gridCol>
              </a:tblGrid>
              <a:tr h="1383920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0" b="1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07.12.2016</a:t>
                      </a:r>
                      <a:endParaRPr lang="ru-RU" sz="80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12243943"/>
                  </a:ext>
                </a:extLst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76"/>
            <a:ext cx="12192000" cy="174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0925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86612" y="1356885"/>
            <a:ext cx="11765902" cy="4982547"/>
          </a:xfrm>
          <a:noFill/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2000" dirty="0">
                <a:latin typeface="Cambria" panose="02040503050406030204" pitchFamily="18" charset="0"/>
              </a:rPr>
              <a:t>Комплекты </a:t>
            </a:r>
            <a:r>
              <a:rPr lang="ru-RU" sz="2000" u="sng" dirty="0">
                <a:latin typeface="Cambria" panose="02040503050406030204" pitchFamily="18" charset="0"/>
              </a:rPr>
              <a:t>тем итогового сочинения (тексты изложений) </a:t>
            </a:r>
            <a:r>
              <a:rPr lang="ru-RU" sz="2000" dirty="0">
                <a:latin typeface="Cambria" panose="02040503050406030204" pitchFamily="18" charset="0"/>
              </a:rPr>
              <a:t>передаются </a:t>
            </a:r>
            <a:r>
              <a:rPr lang="ru-RU" sz="2000" dirty="0" smtClean="0">
                <a:latin typeface="Cambria" panose="02040503050406030204" pitchFamily="18" charset="0"/>
              </a:rPr>
              <a:t>в </a:t>
            </a:r>
            <a:r>
              <a:rPr lang="ru-RU" sz="2000" dirty="0">
                <a:latin typeface="Cambria" panose="02040503050406030204" pitchFamily="18" charset="0"/>
              </a:rPr>
              <a:t>РОЦОИСО </a:t>
            </a:r>
            <a:r>
              <a:rPr lang="ru-RU" sz="2000" b="1" dirty="0">
                <a:solidFill>
                  <a:srgbClr val="FF0000"/>
                </a:solidFill>
                <a:latin typeface="Cambria" panose="02040503050406030204" pitchFamily="18" charset="0"/>
              </a:rPr>
              <a:t>за</a:t>
            </a:r>
            <a:r>
              <a:rPr lang="ru-RU" sz="2000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Cambria" panose="02040503050406030204" pitchFamily="18" charset="0"/>
              </a:rPr>
              <a:t>20 минут </a:t>
            </a:r>
            <a:r>
              <a:rPr lang="ru-RU" sz="2000" dirty="0">
                <a:latin typeface="Cambria" panose="02040503050406030204" pitchFamily="18" charset="0"/>
              </a:rPr>
              <a:t>до </a:t>
            </a:r>
            <a:r>
              <a:rPr lang="ru-RU" sz="2000" dirty="0" smtClean="0">
                <a:latin typeface="Cambria" panose="02040503050406030204" pitchFamily="18" charset="0"/>
              </a:rPr>
              <a:t>проведения сочинения (изложения) по </a:t>
            </a:r>
            <a:r>
              <a:rPr lang="ru-RU" sz="2000" dirty="0">
                <a:latin typeface="Cambria" panose="02040503050406030204" pitchFamily="18" charset="0"/>
              </a:rPr>
              <a:t>закрытым каналам связи для публикации на региональном информационном </a:t>
            </a:r>
            <a:r>
              <a:rPr lang="ru-RU" sz="2000" dirty="0" smtClean="0">
                <a:latin typeface="Cambria" panose="02040503050406030204" pitchFamily="18" charset="0"/>
              </a:rPr>
              <a:t>ресурсе </a:t>
            </a:r>
            <a:r>
              <a:rPr lang="en-US" sz="2000" i="1" u="sng" dirty="0">
                <a:latin typeface="Cambria" panose="02040503050406030204" pitchFamily="18" charset="0"/>
                <a:hlinkClick r:id="rId3"/>
              </a:rPr>
              <a:t>http</a:t>
            </a:r>
            <a:r>
              <a:rPr lang="ru-RU" sz="2000" i="1" u="sng" dirty="0">
                <a:latin typeface="Cambria" panose="02040503050406030204" pitchFamily="18" charset="0"/>
                <a:hlinkClick r:id="rId3"/>
              </a:rPr>
              <a:t>://</a:t>
            </a:r>
            <a:r>
              <a:rPr lang="en-US" sz="2000" i="1" u="sng" dirty="0">
                <a:latin typeface="Cambria" panose="02040503050406030204" pitchFamily="18" charset="0"/>
                <a:hlinkClick r:id="rId3"/>
              </a:rPr>
              <a:t>www</a:t>
            </a:r>
            <a:r>
              <a:rPr lang="ru-RU" sz="2000" i="1" u="sng" dirty="0">
                <a:latin typeface="Cambria" panose="02040503050406030204" pitchFamily="18" charset="0"/>
                <a:hlinkClick r:id="rId3"/>
              </a:rPr>
              <a:t>.</a:t>
            </a:r>
            <a:r>
              <a:rPr lang="en-US" sz="2000" i="1" u="sng" dirty="0" err="1">
                <a:latin typeface="Cambria" panose="02040503050406030204" pitchFamily="18" charset="0"/>
                <a:hlinkClick r:id="rId3"/>
              </a:rPr>
              <a:t>rcoi</a:t>
            </a:r>
            <a:r>
              <a:rPr lang="ru-RU" sz="2000" i="1" u="sng" dirty="0" smtClean="0">
                <a:latin typeface="Cambria" panose="02040503050406030204" pitchFamily="18" charset="0"/>
                <a:hlinkClick r:id="rId3"/>
              </a:rPr>
              <a:t>61.</a:t>
            </a:r>
            <a:r>
              <a:rPr lang="en-US" sz="2000" i="1" u="sng" dirty="0" err="1" smtClean="0">
                <a:latin typeface="Cambria" panose="02040503050406030204" pitchFamily="18" charset="0"/>
                <a:hlinkClick r:id="rId3"/>
              </a:rPr>
              <a:t>ru</a:t>
            </a:r>
            <a:r>
              <a:rPr lang="ru-RU" sz="2000" i="1" dirty="0" smtClean="0">
                <a:latin typeface="Cambria" panose="02040503050406030204" pitchFamily="18" charset="0"/>
              </a:rPr>
              <a:t> </a:t>
            </a:r>
            <a:endParaRPr lang="ru-RU" sz="2000" dirty="0">
              <a:latin typeface="Cambria" panose="020405030504060302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2000" b="1" dirty="0">
                <a:solidFill>
                  <a:srgbClr val="FF0000"/>
                </a:solidFill>
                <a:latin typeface="Cambria" panose="02040503050406030204" pitchFamily="18" charset="0"/>
              </a:rPr>
              <a:t>за 15 минут </a:t>
            </a:r>
            <a:r>
              <a:rPr lang="ru-RU" sz="2000" b="1" u="sng" dirty="0" smtClean="0">
                <a:solidFill>
                  <a:srgbClr val="FF0000"/>
                </a:solidFill>
                <a:latin typeface="Cambria" panose="02040503050406030204" pitchFamily="18" charset="0"/>
              </a:rPr>
              <a:t>ТЕМЫ ИТОГОВОГО СОЧИНЕНИЯ</a:t>
            </a:r>
            <a:r>
              <a:rPr lang="ru-RU" sz="2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2000" dirty="0" smtClean="0">
                <a:latin typeface="Cambria" panose="02040503050406030204" pitchFamily="18" charset="0"/>
              </a:rPr>
              <a:t>будут </a:t>
            </a:r>
            <a:r>
              <a:rPr lang="ru-RU" sz="2000" dirty="0">
                <a:latin typeface="Cambria" panose="02040503050406030204" pitchFamily="18" charset="0"/>
              </a:rPr>
              <a:t>опубликованы на открытых информационных ресурсах </a:t>
            </a:r>
            <a:r>
              <a:rPr lang="ru-RU" sz="2000" dirty="0">
                <a:solidFill>
                  <a:srgbClr val="22419B"/>
                </a:solidFill>
                <a:latin typeface="Cambria" panose="02040503050406030204" pitchFamily="18" charset="0"/>
              </a:rPr>
              <a:t>(</a:t>
            </a:r>
            <a:r>
              <a:rPr lang="ru-RU" sz="2000" dirty="0">
                <a:solidFill>
                  <a:srgbClr val="22419B"/>
                </a:solidFill>
                <a:latin typeface="Cambria" panose="02040503050406030204" pitchFamily="18" charset="0"/>
                <a:hlinkClick r:id="rId4"/>
              </a:rPr>
              <a:t>http://www.ege.edu.ru</a:t>
            </a:r>
            <a:r>
              <a:rPr lang="ru-RU" sz="2000" dirty="0" smtClean="0">
                <a:solidFill>
                  <a:srgbClr val="22419B"/>
                </a:solidFill>
                <a:latin typeface="Cambria" panose="02040503050406030204" pitchFamily="18" charset="0"/>
                <a:hlinkClick r:id="rId4"/>
              </a:rPr>
              <a:t>/</a:t>
            </a:r>
            <a:r>
              <a:rPr lang="ru-RU" sz="2000" dirty="0" smtClean="0">
                <a:solidFill>
                  <a:srgbClr val="22419B"/>
                </a:solidFill>
                <a:latin typeface="Cambria" panose="02040503050406030204" pitchFamily="18" charset="0"/>
              </a:rPr>
              <a:t>, </a:t>
            </a:r>
            <a:r>
              <a:rPr lang="en-US" sz="2000" dirty="0" smtClean="0">
                <a:solidFill>
                  <a:srgbClr val="22419B"/>
                </a:solidFill>
                <a:latin typeface="Cambria" panose="02040503050406030204" pitchFamily="18" charset="0"/>
                <a:hlinkClick r:id="rId3"/>
              </a:rPr>
              <a:t>http</a:t>
            </a:r>
            <a:r>
              <a:rPr lang="en-US" sz="2000" dirty="0">
                <a:solidFill>
                  <a:srgbClr val="22419B"/>
                </a:solidFill>
                <a:latin typeface="Cambria" panose="02040503050406030204" pitchFamily="18" charset="0"/>
                <a:hlinkClick r:id="rId3"/>
              </a:rPr>
              <a:t>://</a:t>
            </a:r>
            <a:r>
              <a:rPr lang="en-US" sz="2000" dirty="0" smtClean="0">
                <a:solidFill>
                  <a:srgbClr val="22419B"/>
                </a:solidFill>
                <a:latin typeface="Cambria" panose="02040503050406030204" pitchFamily="18" charset="0"/>
                <a:hlinkClick r:id="rId3"/>
              </a:rPr>
              <a:t>www.rcoi61.ru</a:t>
            </a:r>
            <a:r>
              <a:rPr lang="ru-RU" sz="2000" dirty="0" smtClean="0">
                <a:solidFill>
                  <a:srgbClr val="22419B"/>
                </a:solidFill>
                <a:latin typeface="Cambria" panose="02040503050406030204" pitchFamily="18" charset="0"/>
              </a:rPr>
              <a:t>)</a:t>
            </a:r>
            <a:r>
              <a:rPr lang="ru-RU" sz="2000" dirty="0" smtClean="0">
                <a:latin typeface="Cambria" panose="02040503050406030204" pitchFamily="18" charset="0"/>
              </a:rPr>
              <a:t>.</a:t>
            </a:r>
            <a:endParaRPr lang="ru-RU" sz="2000" dirty="0">
              <a:latin typeface="Cambria" panose="020405030504060302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2000" dirty="0" smtClean="0">
                <a:latin typeface="Cambria" panose="02040503050406030204" pitchFamily="18" charset="0"/>
              </a:rPr>
              <a:t>РОЦОИСО </a:t>
            </a:r>
            <a:r>
              <a:rPr lang="ru-RU" sz="2000" dirty="0">
                <a:latin typeface="Cambria" panose="02040503050406030204" pitchFamily="18" charset="0"/>
              </a:rPr>
              <a:t>на сайте технической поддержки ГИА-11 (</a:t>
            </a:r>
            <a:r>
              <a:rPr lang="ru-RU" sz="2000" dirty="0">
                <a:latin typeface="Cambria" panose="02040503050406030204" pitchFamily="18" charset="0"/>
                <a:hlinkClick r:id="rId5"/>
              </a:rPr>
              <a:t>http://www.ege.rcoi61.org.ru</a:t>
            </a:r>
            <a:r>
              <a:rPr lang="ru-RU" sz="2000" dirty="0" smtClean="0">
                <a:latin typeface="Cambria" panose="02040503050406030204" pitchFamily="18" charset="0"/>
                <a:hlinkClick r:id="rId5"/>
              </a:rPr>
              <a:t>/</a:t>
            </a:r>
            <a:r>
              <a:rPr lang="ru-RU" sz="2000" dirty="0" smtClean="0">
                <a:latin typeface="Cambria" panose="02040503050406030204" pitchFamily="18" charset="0"/>
              </a:rPr>
              <a:t>) </a:t>
            </a:r>
            <a:r>
              <a:rPr lang="ru-RU" sz="2000" dirty="0">
                <a:latin typeface="Cambria" panose="02040503050406030204" pitchFamily="18" charset="0"/>
              </a:rPr>
              <a:t>размещает </a:t>
            </a:r>
            <a:r>
              <a:rPr lang="ru-RU" sz="2000" b="1" u="sng" dirty="0" smtClean="0">
                <a:solidFill>
                  <a:srgbClr val="FF0000"/>
                </a:solidFill>
                <a:latin typeface="Cambria" panose="02040503050406030204" pitchFamily="18" charset="0"/>
              </a:rPr>
              <a:t>ТЕКСТЫ ИЗЛОЖЕНИЙ</a:t>
            </a:r>
            <a:r>
              <a:rPr lang="ru-RU" sz="2000" dirty="0" smtClean="0">
                <a:latin typeface="Cambria" panose="02040503050406030204" pitchFamily="18" charset="0"/>
              </a:rPr>
              <a:t> </a:t>
            </a:r>
            <a:r>
              <a:rPr lang="ru-RU" sz="2000" dirty="0">
                <a:latin typeface="Cambria" panose="02040503050406030204" pitchFamily="18" charset="0"/>
              </a:rPr>
              <a:t>для органов местного самоуправления, осуществляющих управление в сфере </a:t>
            </a:r>
            <a:r>
              <a:rPr lang="ru-RU" sz="2000" dirty="0" smtClean="0">
                <a:latin typeface="Cambria" panose="02040503050406030204" pitchFamily="18" charset="0"/>
              </a:rPr>
              <a:t>образования </a:t>
            </a:r>
            <a:r>
              <a:rPr lang="ru-RU" sz="2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за 30 минут</a:t>
            </a:r>
            <a:r>
              <a:rPr lang="ru-RU" sz="2000" dirty="0" smtClean="0">
                <a:latin typeface="Cambria" panose="02040503050406030204" pitchFamily="18" charset="0"/>
              </a:rPr>
              <a:t> </a:t>
            </a:r>
            <a:r>
              <a:rPr lang="ru-RU" sz="2000" dirty="0">
                <a:latin typeface="Cambria" panose="02040503050406030204" pitchFamily="18" charset="0"/>
              </a:rPr>
              <a:t>до проведения </a:t>
            </a:r>
            <a:r>
              <a:rPr lang="ru-RU" sz="2000" dirty="0" smtClean="0">
                <a:latin typeface="Cambria" panose="02040503050406030204" pitchFamily="18" charset="0"/>
              </a:rPr>
              <a:t>изложения. </a:t>
            </a:r>
            <a:endParaRPr lang="ru-RU" sz="2000" dirty="0">
              <a:latin typeface="Cambria" panose="020405030504060302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2000" dirty="0">
                <a:latin typeface="Cambria" panose="02040503050406030204" pitchFamily="18" charset="0"/>
              </a:rPr>
              <a:t>Органы местного </a:t>
            </a:r>
            <a:r>
              <a:rPr lang="ru-RU" sz="2000" dirty="0" smtClean="0">
                <a:latin typeface="Cambria" panose="02040503050406030204" pitchFamily="18" charset="0"/>
              </a:rPr>
              <a:t>самоуправления </a:t>
            </a:r>
            <a:r>
              <a:rPr lang="ru-RU" sz="2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сразу</a:t>
            </a:r>
            <a:r>
              <a:rPr lang="ru-RU" sz="20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2000" dirty="0">
                <a:latin typeface="Cambria" panose="02040503050406030204" pitchFamily="18" charset="0"/>
              </a:rPr>
              <a:t>после получения комплектов </a:t>
            </a:r>
            <a:r>
              <a:rPr lang="ru-RU" sz="2000" b="1" u="sng" dirty="0" smtClean="0">
                <a:solidFill>
                  <a:srgbClr val="FF0000"/>
                </a:solidFill>
                <a:latin typeface="Cambria" panose="02040503050406030204" pitchFamily="18" charset="0"/>
              </a:rPr>
              <a:t>ТЕМ ИТОГОВОГО СОЧИНЕНИЯ (ТЕКСТОВ ИЗЛОЖЕНИЙ)</a:t>
            </a:r>
            <a:r>
              <a:rPr lang="ru-RU" sz="2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2000" dirty="0" smtClean="0">
                <a:latin typeface="Cambria" panose="02040503050406030204" pitchFamily="18" charset="0"/>
              </a:rPr>
              <a:t>передают их общеобразовательным </a:t>
            </a:r>
            <a:r>
              <a:rPr lang="ru-RU" sz="2000" dirty="0">
                <a:latin typeface="Cambria" panose="02040503050406030204" pitchFamily="18" charset="0"/>
              </a:rPr>
              <a:t>организациям по закрытым каналам связи (в случае их наличия) или по электронной почте (в случае отсутствия закрытых каналов связи у общеобразовательной организации</a:t>
            </a:r>
            <a:r>
              <a:rPr lang="ru-RU" sz="2000" dirty="0" smtClean="0">
                <a:latin typeface="Cambria" panose="02040503050406030204" pitchFamily="18" charset="0"/>
              </a:rPr>
              <a:t>).</a:t>
            </a:r>
            <a:endParaRPr lang="ru-RU" sz="2000" dirty="0">
              <a:latin typeface="Cambria" panose="02040503050406030204" pitchFamily="18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442255" y="687109"/>
            <a:ext cx="10659549" cy="669776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3600" b="1" dirty="0" smtClean="0">
                <a:solidFill>
                  <a:srgbClr val="2241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Calibri" pitchFamily="34" charset="0"/>
              </a:rPr>
              <a:t>Доставка тем сочинений (текстов изложений)</a:t>
            </a:r>
            <a:endParaRPr lang="en-US" sz="3600" b="1" dirty="0" smtClean="0">
              <a:solidFill>
                <a:srgbClr val="2241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4495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0489908"/>
              </p:ext>
            </p:extLst>
          </p:nvPr>
        </p:nvGraphicFramePr>
        <p:xfrm>
          <a:off x="410548" y="1073017"/>
          <a:ext cx="11364686" cy="5346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52715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275" y="2034073"/>
            <a:ext cx="7376529" cy="4425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442255" y="577380"/>
            <a:ext cx="10659549" cy="175751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b="1" dirty="0" smtClean="0">
                <a:solidFill>
                  <a:srgbClr val="FF0000"/>
                </a:solidFill>
                <a:latin typeface="Cambria" panose="02040503050406030204" pitchFamily="18" charset="0"/>
                <a:cs typeface="Calibri" pitchFamily="34" charset="0"/>
              </a:rPr>
              <a:t>Оригиналы</a:t>
            </a:r>
            <a:r>
              <a:rPr lang="ru-RU" sz="2800" dirty="0" smtClean="0">
                <a:solidFill>
                  <a:srgbClr val="22419B"/>
                </a:solidFill>
                <a:latin typeface="Cambria" panose="02040503050406030204" pitchFamily="18" charset="0"/>
                <a:cs typeface="Calibri" pitchFamily="34" charset="0"/>
              </a:rPr>
              <a:t> бланков записей </a:t>
            </a:r>
            <a:r>
              <a:rPr lang="ru-RU" sz="2800" dirty="0" smtClean="0">
                <a:solidFill>
                  <a:srgbClr val="FF0000"/>
                </a:solidFill>
                <a:latin typeface="Cambria" panose="02040503050406030204" pitchFamily="18" charset="0"/>
                <a:cs typeface="Calibri" pitchFamily="34" charset="0"/>
              </a:rPr>
              <a:t>после копирования </a:t>
            </a:r>
            <a:r>
              <a:rPr lang="ru-RU" sz="2800" dirty="0" err="1" smtClean="0">
                <a:solidFill>
                  <a:srgbClr val="22419B"/>
                </a:solidFill>
                <a:latin typeface="Cambria" panose="02040503050406030204" pitchFamily="18" charset="0"/>
                <a:cs typeface="Calibri" pitchFamily="34" charset="0"/>
              </a:rPr>
              <a:t>поаудиторно</a:t>
            </a:r>
            <a:r>
              <a:rPr lang="ru-RU" sz="2800" dirty="0" smtClean="0">
                <a:solidFill>
                  <a:srgbClr val="22419B"/>
                </a:solidFill>
                <a:latin typeface="Cambria" panose="02040503050406030204" pitchFamily="18" charset="0"/>
                <a:cs typeface="Calibri" pitchFamily="34" charset="0"/>
              </a:rPr>
              <a:t> упаковываются (рекомендую МОУО контролировать содержимое) в чистые конверты, заготовленные заранее. </a:t>
            </a:r>
            <a:br>
              <a:rPr lang="ru-RU" sz="2800" dirty="0" smtClean="0">
                <a:solidFill>
                  <a:srgbClr val="22419B"/>
                </a:solidFill>
                <a:latin typeface="Cambria" panose="02040503050406030204" pitchFamily="18" charset="0"/>
                <a:cs typeface="Calibri" pitchFamily="34" charset="0"/>
              </a:rPr>
            </a:br>
            <a:r>
              <a:rPr lang="ru-RU" sz="2800" dirty="0" smtClean="0">
                <a:solidFill>
                  <a:srgbClr val="22419B"/>
                </a:solidFill>
                <a:latin typeface="Cambria" panose="02040503050406030204" pitchFamily="18" charset="0"/>
                <a:cs typeface="Calibri" pitchFamily="34" charset="0"/>
              </a:rPr>
              <a:t>На конверты наклеиваются заполненные сопроводительные бланки.</a:t>
            </a:r>
            <a:endParaRPr lang="en-US" sz="2800" dirty="0" smtClean="0">
              <a:solidFill>
                <a:srgbClr val="22419B"/>
              </a:solidFill>
              <a:latin typeface="Cambria" panose="02040503050406030204" pitchFamily="18" charset="0"/>
              <a:cs typeface="Calibri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35970" y="2489520"/>
            <a:ext cx="4510676" cy="3970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rgbClr val="22419B"/>
                </a:solidFill>
                <a:latin typeface="Cambria" panose="02040503050406030204" pitchFamily="18" charset="0"/>
                <a:cs typeface="Calibri" pitchFamily="34" charset="0"/>
              </a:rPr>
              <a:t>Конверты с бланками записей </a:t>
            </a:r>
            <a:r>
              <a:rPr lang="ru-RU" sz="2800" dirty="0" smtClean="0">
                <a:solidFill>
                  <a:srgbClr val="FF0000"/>
                </a:solidFill>
                <a:latin typeface="Cambria" panose="02040503050406030204" pitchFamily="18" charset="0"/>
                <a:cs typeface="Calibri" pitchFamily="34" charset="0"/>
              </a:rPr>
              <a:t>незамедлительно</a:t>
            </a:r>
            <a:r>
              <a:rPr lang="ru-RU" sz="2800" dirty="0" smtClean="0">
                <a:solidFill>
                  <a:srgbClr val="22419B"/>
                </a:solidFill>
                <a:latin typeface="Cambria" panose="02040503050406030204" pitchFamily="18" charset="0"/>
                <a:cs typeface="Calibri" pitchFamily="34" charset="0"/>
              </a:rPr>
              <a:t> передается в МОУО, который обеспечивает их хранение и доставляет их в РЦОИ </a:t>
            </a:r>
            <a:r>
              <a:rPr lang="ru-RU" sz="2800" b="1" dirty="0" smtClean="0">
                <a:solidFill>
                  <a:srgbClr val="FF0000"/>
                </a:solidFill>
                <a:latin typeface="Cambria" panose="02040503050406030204" pitchFamily="18" charset="0"/>
                <a:cs typeface="Calibri" pitchFamily="34" charset="0"/>
              </a:rPr>
              <a:t>по графику</a:t>
            </a:r>
            <a:r>
              <a:rPr lang="ru-RU" sz="2800" dirty="0" smtClean="0">
                <a:solidFill>
                  <a:srgbClr val="22419B"/>
                </a:solidFill>
                <a:latin typeface="Cambria" panose="02040503050406030204" pitchFamily="18" charset="0"/>
                <a:cs typeface="Calibri" pitchFamily="34" charset="0"/>
              </a:rPr>
              <a:t>.</a:t>
            </a:r>
            <a:endParaRPr lang="en-US" sz="2800" dirty="0" smtClean="0">
              <a:solidFill>
                <a:srgbClr val="22419B"/>
              </a:solidFill>
              <a:latin typeface="Cambria" panose="02040503050406030204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7749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14" y="1708594"/>
            <a:ext cx="11672374" cy="312000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0314" y="4808327"/>
            <a:ext cx="116723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/>
              <a:t>Если требование №1 или №2 НЕЗАЧЕТ, то по всем 5 критериям выставляется НЕЗАЧЕТ (</a:t>
            </a:r>
            <a:r>
              <a:rPr lang="ru-RU" sz="2400" b="1" i="1" dirty="0" smtClean="0">
                <a:solidFill>
                  <a:srgbClr val="FF0000"/>
                </a:solidFill>
              </a:rPr>
              <a:t>не оставлять пустыми!!!!</a:t>
            </a:r>
            <a:r>
              <a:rPr lang="ru-RU" sz="2400" i="1" dirty="0" smtClean="0"/>
              <a:t>)</a:t>
            </a:r>
          </a:p>
          <a:p>
            <a:r>
              <a:rPr lang="ru-RU" sz="2400" i="1" dirty="0" smtClean="0"/>
              <a:t>во время написания итогового сочинения можно пользоваться орфографическим словарем, </a:t>
            </a:r>
            <a:r>
              <a:rPr lang="ru-RU" sz="2400" b="1" i="1" dirty="0" smtClean="0">
                <a:solidFill>
                  <a:srgbClr val="FF0000"/>
                </a:solidFill>
              </a:rPr>
              <a:t>выданным в образовательной организации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0314" y="1041796"/>
            <a:ext cx="115105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Работа членов </a:t>
            </a:r>
            <a:r>
              <a:rPr lang="ru-RU" sz="3200" b="1" dirty="0">
                <a:solidFill>
                  <a:srgbClr val="FF0000"/>
                </a:solidFill>
                <a:latin typeface="Cambria" panose="02040503050406030204" pitchFamily="18" charset="0"/>
              </a:rPr>
              <a:t>(</a:t>
            </a:r>
            <a:r>
              <a:rPr lang="ru-RU" sz="32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экспертов) </a:t>
            </a:r>
            <a:r>
              <a:rPr lang="ru-RU" sz="3200" b="1" dirty="0">
                <a:solidFill>
                  <a:srgbClr val="FF0000"/>
                </a:solidFill>
                <a:latin typeface="Cambria" panose="02040503050406030204" pitchFamily="18" charset="0"/>
              </a:rPr>
              <a:t>школьной </a:t>
            </a:r>
            <a:r>
              <a:rPr lang="ru-RU" sz="32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комиссии: 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1138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15038" b="3507"/>
          <a:stretch/>
        </p:blipFill>
        <p:spPr>
          <a:xfrm>
            <a:off x="653605" y="681476"/>
            <a:ext cx="10940987" cy="56339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43" y="1188338"/>
            <a:ext cx="5384309" cy="1128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12931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0076613"/>
              </p:ext>
            </p:extLst>
          </p:nvPr>
        </p:nvGraphicFramePr>
        <p:xfrm>
          <a:off x="410548" y="1073017"/>
          <a:ext cx="11364686" cy="5346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31447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790" y="1191768"/>
            <a:ext cx="10290810" cy="4842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10108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723</TotalTime>
  <Words>605</Words>
  <Application>Microsoft Office PowerPoint</Application>
  <PresentationFormat>Произвольный</PresentationFormat>
  <Paragraphs>69</Paragraphs>
  <Slides>14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Acrobat Document</vt:lpstr>
      <vt:lpstr>Презентация PowerPoint</vt:lpstr>
      <vt:lpstr>Презентация PowerPoint</vt:lpstr>
      <vt:lpstr>Доставка тем сочинений (текстов изложений)</vt:lpstr>
      <vt:lpstr>Презентация PowerPoint</vt:lpstr>
      <vt:lpstr>Оригиналы бланков записей после копирования поаудиторно упаковываются (рекомендую МОУО контролировать содержимое) в чистые конверты, заготовленные заранее.  На конверты наклеиваются заполненные сопроводительные бланки.</vt:lpstr>
      <vt:lpstr>Презентация PowerPoint</vt:lpstr>
      <vt:lpstr>Презентация PowerPoint</vt:lpstr>
      <vt:lpstr>Презентация PowerPoint</vt:lpstr>
      <vt:lpstr>Презентация PowerPoint</vt:lpstr>
      <vt:lpstr>Бланки</vt:lpstr>
      <vt:lpstr>Бланки</vt:lpstr>
      <vt:lpstr>Связка бланков</vt:lpstr>
      <vt:lpstr>Замечания по результатам проведения итогового сочинения (изложения) 2015 г.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Galina Snezhko</dc:creator>
  <cp:lastModifiedBy>Вероника Бривуль</cp:lastModifiedBy>
  <cp:revision>87</cp:revision>
  <dcterms:created xsi:type="dcterms:W3CDTF">2014-10-23T19:43:19Z</dcterms:created>
  <dcterms:modified xsi:type="dcterms:W3CDTF">2016-11-11T12:11:26Z</dcterms:modified>
</cp:coreProperties>
</file>